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diagrams/layout6.xml" ContentType="application/vnd.openxmlformats-officedocument.drawingml.diagramLayout+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diagrams/layout4.xml" ContentType="application/vnd.openxmlformats-officedocument.drawingml.diagramLayout+xml"/>
  <Override PartName="/ppt/diagrams/data7.xml" ContentType="application/vnd.openxmlformats-officedocument.drawingml.diagramData+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21.xml" ContentType="application/vnd.openxmlformats-officedocument.presentationml.notesSlide+xml"/>
  <Override PartName="/ppt/diagrams/data4.xml" ContentType="application/vnd.openxmlformats-officedocument.drawingml.diagramData+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58" r:id="rId3"/>
    <p:sldId id="257" r:id="rId4"/>
    <p:sldId id="291" r:id="rId5"/>
    <p:sldId id="283" r:id="rId6"/>
    <p:sldId id="284" r:id="rId7"/>
    <p:sldId id="286" r:id="rId8"/>
    <p:sldId id="338" r:id="rId9"/>
    <p:sldId id="287" r:id="rId10"/>
    <p:sldId id="337" r:id="rId11"/>
    <p:sldId id="274" r:id="rId12"/>
    <p:sldId id="267" r:id="rId13"/>
    <p:sldId id="265" r:id="rId14"/>
    <p:sldId id="266" r:id="rId15"/>
    <p:sldId id="289" r:id="rId16"/>
    <p:sldId id="339" r:id="rId17"/>
    <p:sldId id="270" r:id="rId18"/>
    <p:sldId id="271" r:id="rId19"/>
    <p:sldId id="273" r:id="rId20"/>
    <p:sldId id="290" r:id="rId21"/>
    <p:sldId id="344" r:id="rId22"/>
    <p:sldId id="261" r:id="rId23"/>
    <p:sldId id="278" r:id="rId24"/>
    <p:sldId id="340" r:id="rId25"/>
    <p:sldId id="341" r:id="rId26"/>
    <p:sldId id="342" r:id="rId27"/>
    <p:sldId id="262" r:id="rId28"/>
    <p:sldId id="263" r:id="rId29"/>
    <p:sldId id="293" r:id="rId30"/>
    <p:sldId id="336" r:id="rId31"/>
    <p:sldId id="282" r:id="rId32"/>
    <p:sldId id="264" r:id="rId33"/>
    <p:sldId id="288"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EA4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4" autoAdjust="0"/>
    <p:restoredTop sz="73333" autoAdjust="0"/>
  </p:normalViewPr>
  <p:slideViewPr>
    <p:cSldViewPr snapToGrid="0">
      <p:cViewPr>
        <p:scale>
          <a:sx n="66" d="100"/>
          <a:sy n="66" d="100"/>
        </p:scale>
        <p:origin x="-312" y="222"/>
      </p:cViewPr>
      <p:guideLst>
        <p:guide orient="horz" pos="2160"/>
        <p:guide pos="3840"/>
      </p:guideLst>
    </p:cSldViewPr>
  </p:slideViewPr>
  <p:notesTextViewPr>
    <p:cViewPr>
      <p:scale>
        <a:sx n="1" d="1"/>
        <a:sy n="1" d="1"/>
      </p:scale>
      <p:origin x="0" y="0"/>
    </p:cViewPr>
  </p:notesTextViewPr>
  <p:sorterViewPr>
    <p:cViewPr>
      <p:scale>
        <a:sx n="100" d="100"/>
        <a:sy n="100" d="100"/>
      </p:scale>
      <p:origin x="0" y="704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7963D9-7640-4EB5-9947-2A5ADC0190DA}" type="doc">
      <dgm:prSet loTypeId="urn:microsoft.com/office/officeart/2005/8/layout/hierarchy2" loCatId="hierarchy" qsTypeId="urn:microsoft.com/office/officeart/2005/8/quickstyle/simple3" qsCatId="simple" csTypeId="urn:microsoft.com/office/officeart/2005/8/colors/accent3_1" csCatId="accent3" phldr="1"/>
      <dgm:spPr/>
      <dgm:t>
        <a:bodyPr/>
        <a:lstStyle/>
        <a:p>
          <a:endParaRPr lang="zh-TW" altLang="en-US"/>
        </a:p>
      </dgm:t>
    </dgm:pt>
    <dgm:pt modelId="{133DAE48-61B6-4E5D-AF6E-2AAA62568003}">
      <dgm:prSet phldrT="[文字]" custT="1"/>
      <dgm:spPr/>
      <dgm:t>
        <a:bodyPr/>
        <a:lstStyle/>
        <a:p>
          <a:r>
            <a:rPr lang="zh-TW" altLang="en-US" sz="2400" dirty="0" smtClean="0"/>
            <a:t>軟體開發案</a:t>
          </a:r>
          <a:endParaRPr lang="zh-TW" altLang="en-US" sz="2400" dirty="0"/>
        </a:p>
      </dgm:t>
    </dgm:pt>
    <dgm:pt modelId="{115DE1BD-9002-4448-8F01-361FA85893A1}" type="parTrans" cxnId="{477BF816-1A4D-40AC-880B-C100FCE52113}">
      <dgm:prSet/>
      <dgm:spPr/>
      <dgm:t>
        <a:bodyPr/>
        <a:lstStyle/>
        <a:p>
          <a:endParaRPr lang="zh-TW" altLang="en-US" sz="2400"/>
        </a:p>
      </dgm:t>
    </dgm:pt>
    <dgm:pt modelId="{6BC019B7-4642-450E-AFB4-9DF8041A0C32}" type="sibTrans" cxnId="{477BF816-1A4D-40AC-880B-C100FCE52113}">
      <dgm:prSet/>
      <dgm:spPr/>
      <dgm:t>
        <a:bodyPr/>
        <a:lstStyle/>
        <a:p>
          <a:endParaRPr lang="zh-TW" altLang="en-US" sz="2400"/>
        </a:p>
      </dgm:t>
    </dgm:pt>
    <dgm:pt modelId="{8A1BA341-0F7E-4DCC-A2F3-88690B7304C1}">
      <dgm:prSet phldrT="[文字]" custT="1"/>
      <dgm:spPr/>
      <dgm:t>
        <a:bodyPr/>
        <a:lstStyle/>
        <a:p>
          <a:r>
            <a:rPr lang="zh-TW" altLang="en-US" sz="2400" dirty="0" smtClean="0"/>
            <a:t>確定需求</a:t>
          </a:r>
          <a:endParaRPr lang="en-US" altLang="zh-TW" sz="2400" dirty="0" smtClean="0"/>
        </a:p>
      </dgm:t>
    </dgm:pt>
    <dgm:pt modelId="{5658EC76-66B6-4ED2-8280-F854BC1B5D5C}" type="parTrans" cxnId="{15144A99-725F-4334-8D8F-C63332CE4CE2}">
      <dgm:prSet custT="1"/>
      <dgm:spPr/>
      <dgm:t>
        <a:bodyPr/>
        <a:lstStyle/>
        <a:p>
          <a:endParaRPr lang="zh-TW" altLang="en-US" sz="2400"/>
        </a:p>
      </dgm:t>
    </dgm:pt>
    <dgm:pt modelId="{F822DCAE-69E9-4AB8-8E21-2CBAF52683B8}" type="sibTrans" cxnId="{15144A99-725F-4334-8D8F-C63332CE4CE2}">
      <dgm:prSet/>
      <dgm:spPr/>
      <dgm:t>
        <a:bodyPr/>
        <a:lstStyle/>
        <a:p>
          <a:endParaRPr lang="zh-TW" altLang="en-US" sz="2400"/>
        </a:p>
      </dgm:t>
    </dgm:pt>
    <dgm:pt modelId="{BFF2A53B-023E-4227-9C14-8F5E3936767E}">
      <dgm:prSet phldrT="[文字]" custT="1"/>
      <dgm:spPr/>
      <dgm:t>
        <a:bodyPr/>
        <a:lstStyle/>
        <a:p>
          <a:r>
            <a:rPr lang="zh-TW" altLang="en-US" sz="2400" dirty="0" smtClean="0"/>
            <a:t>初步需求</a:t>
          </a:r>
          <a:endParaRPr lang="zh-TW" altLang="en-US" sz="2400" dirty="0"/>
        </a:p>
      </dgm:t>
    </dgm:pt>
    <dgm:pt modelId="{F132B92F-B5D8-4AEB-BFAC-FB70EC66F90E}" type="parTrans" cxnId="{779BE870-EBEA-4319-9DD4-A45463AB1279}">
      <dgm:prSet custT="1"/>
      <dgm:spPr/>
      <dgm:t>
        <a:bodyPr/>
        <a:lstStyle/>
        <a:p>
          <a:endParaRPr lang="zh-TW" altLang="en-US" sz="2400"/>
        </a:p>
      </dgm:t>
    </dgm:pt>
    <dgm:pt modelId="{0EF57190-9093-4C75-B654-C0DAA050D3C4}" type="sibTrans" cxnId="{779BE870-EBEA-4319-9DD4-A45463AB1279}">
      <dgm:prSet/>
      <dgm:spPr/>
      <dgm:t>
        <a:bodyPr/>
        <a:lstStyle/>
        <a:p>
          <a:endParaRPr lang="zh-TW" altLang="en-US" sz="2400"/>
        </a:p>
      </dgm:t>
    </dgm:pt>
    <dgm:pt modelId="{AB42398B-FF88-4734-8242-83AEEC4C4C4D}">
      <dgm:prSet phldrT="[文字]" custT="1"/>
      <dgm:spPr/>
      <dgm:t>
        <a:bodyPr/>
        <a:lstStyle/>
        <a:p>
          <a:r>
            <a:rPr lang="zh-TW" altLang="en-US" sz="2400" dirty="0" smtClean="0"/>
            <a:t>詳細需求</a:t>
          </a:r>
          <a:endParaRPr lang="zh-TW" altLang="en-US" sz="2400" dirty="0"/>
        </a:p>
      </dgm:t>
    </dgm:pt>
    <dgm:pt modelId="{1AC213AC-95BB-48CA-9223-533FC70F64CA}" type="parTrans" cxnId="{453D3EAA-9671-4F02-A32E-C478B2F41D55}">
      <dgm:prSet custT="1"/>
      <dgm:spPr/>
      <dgm:t>
        <a:bodyPr/>
        <a:lstStyle/>
        <a:p>
          <a:endParaRPr lang="zh-TW" altLang="en-US" sz="2400"/>
        </a:p>
      </dgm:t>
    </dgm:pt>
    <dgm:pt modelId="{85936C1D-BDF1-4AFD-B4C4-12A5DD00F369}" type="sibTrans" cxnId="{453D3EAA-9671-4F02-A32E-C478B2F41D55}">
      <dgm:prSet/>
      <dgm:spPr/>
      <dgm:t>
        <a:bodyPr/>
        <a:lstStyle/>
        <a:p>
          <a:endParaRPr lang="zh-TW" altLang="en-US" sz="2400"/>
        </a:p>
      </dgm:t>
    </dgm:pt>
    <dgm:pt modelId="{C7B39B1B-63B4-4B99-BCD3-7DFB5FDB4FB6}">
      <dgm:prSet phldrT="[文字]" custT="1"/>
      <dgm:spPr/>
      <dgm:t>
        <a:bodyPr/>
        <a:lstStyle/>
        <a:p>
          <a:r>
            <a:rPr lang="zh-TW" altLang="en-US" sz="2400" dirty="0" smtClean="0"/>
            <a:t>研發</a:t>
          </a:r>
          <a:endParaRPr lang="zh-TW" altLang="en-US" sz="2400" dirty="0"/>
        </a:p>
      </dgm:t>
    </dgm:pt>
    <dgm:pt modelId="{8E3E6B8D-75F7-4884-B9C6-32B34A26758D}" type="parTrans" cxnId="{979BD879-8ABD-46AA-B5E3-12091FC767F9}">
      <dgm:prSet custT="1"/>
      <dgm:spPr/>
      <dgm:t>
        <a:bodyPr/>
        <a:lstStyle/>
        <a:p>
          <a:endParaRPr lang="zh-TW" altLang="en-US" sz="2400"/>
        </a:p>
      </dgm:t>
    </dgm:pt>
    <dgm:pt modelId="{DF16317A-BAFF-4040-A04D-74EB29AAD910}" type="sibTrans" cxnId="{979BD879-8ABD-46AA-B5E3-12091FC767F9}">
      <dgm:prSet/>
      <dgm:spPr/>
      <dgm:t>
        <a:bodyPr/>
        <a:lstStyle/>
        <a:p>
          <a:endParaRPr lang="zh-TW" altLang="en-US" sz="2400"/>
        </a:p>
      </dgm:t>
    </dgm:pt>
    <dgm:pt modelId="{0FC58E66-EE0D-4B29-B014-A19A6D3F307D}">
      <dgm:prSet phldrT="[文字]" custT="1"/>
      <dgm:spPr/>
      <dgm:t>
        <a:bodyPr/>
        <a:lstStyle/>
        <a:p>
          <a:r>
            <a:rPr lang="zh-TW" altLang="en-US" sz="2400" dirty="0" smtClean="0"/>
            <a:t>模組定義</a:t>
          </a:r>
          <a:endParaRPr lang="zh-TW" altLang="en-US" sz="2400" dirty="0"/>
        </a:p>
      </dgm:t>
    </dgm:pt>
    <dgm:pt modelId="{7518EBA3-42B5-4406-A3B1-4F43BD057E3A}" type="parTrans" cxnId="{F9E5528D-74E8-4B9D-A51B-ABCE6BDC1719}">
      <dgm:prSet custT="1"/>
      <dgm:spPr/>
      <dgm:t>
        <a:bodyPr/>
        <a:lstStyle/>
        <a:p>
          <a:endParaRPr lang="zh-TW" altLang="en-US" sz="2400"/>
        </a:p>
      </dgm:t>
    </dgm:pt>
    <dgm:pt modelId="{C740818F-5A78-486A-B512-32703D12CDCC}" type="sibTrans" cxnId="{F9E5528D-74E8-4B9D-A51B-ABCE6BDC1719}">
      <dgm:prSet/>
      <dgm:spPr/>
      <dgm:t>
        <a:bodyPr/>
        <a:lstStyle/>
        <a:p>
          <a:endParaRPr lang="zh-TW" altLang="en-US" sz="2400"/>
        </a:p>
      </dgm:t>
    </dgm:pt>
    <dgm:pt modelId="{09CF9293-3916-4CBC-9652-7D4AE185F060}">
      <dgm:prSet custT="1"/>
      <dgm:spPr/>
      <dgm:t>
        <a:bodyPr/>
        <a:lstStyle/>
        <a:p>
          <a:r>
            <a:rPr lang="zh-TW" altLang="en-US" sz="2400" dirty="0" smtClean="0"/>
            <a:t>測試</a:t>
          </a:r>
          <a:endParaRPr lang="zh-TW" altLang="en-US" sz="2400" dirty="0"/>
        </a:p>
      </dgm:t>
    </dgm:pt>
    <dgm:pt modelId="{E38F906A-E2AC-4E8D-96AB-FF60E4412A4D}" type="parTrans" cxnId="{D2E48282-F0B5-4393-8FE0-B8E5F5CCF0A2}">
      <dgm:prSet custT="1"/>
      <dgm:spPr/>
      <dgm:t>
        <a:bodyPr/>
        <a:lstStyle/>
        <a:p>
          <a:endParaRPr lang="zh-TW" altLang="en-US" sz="2400"/>
        </a:p>
      </dgm:t>
    </dgm:pt>
    <dgm:pt modelId="{5F631DB7-9DBA-4A2E-A245-9142C1F7E829}" type="sibTrans" cxnId="{D2E48282-F0B5-4393-8FE0-B8E5F5CCF0A2}">
      <dgm:prSet/>
      <dgm:spPr/>
      <dgm:t>
        <a:bodyPr/>
        <a:lstStyle/>
        <a:p>
          <a:endParaRPr lang="zh-TW" altLang="en-US" sz="2400"/>
        </a:p>
      </dgm:t>
    </dgm:pt>
    <dgm:pt modelId="{8E88CCA0-2E57-4072-9AE0-BF2ED8ACD7D8}">
      <dgm:prSet custT="1"/>
      <dgm:spPr/>
      <dgm:t>
        <a:bodyPr/>
        <a:lstStyle/>
        <a:p>
          <a:r>
            <a:rPr lang="zh-TW" altLang="en-US" sz="2400" dirty="0" smtClean="0"/>
            <a:t>上線</a:t>
          </a:r>
          <a:endParaRPr lang="zh-TW" altLang="en-US" sz="2400" dirty="0"/>
        </a:p>
      </dgm:t>
    </dgm:pt>
    <dgm:pt modelId="{541E4D8E-1E00-4159-805B-94B364F4AC03}" type="parTrans" cxnId="{1CEFC43C-5649-4835-A19C-3BF8B92D548D}">
      <dgm:prSet custT="1"/>
      <dgm:spPr/>
      <dgm:t>
        <a:bodyPr/>
        <a:lstStyle/>
        <a:p>
          <a:endParaRPr lang="zh-TW" altLang="en-US" sz="2400"/>
        </a:p>
      </dgm:t>
    </dgm:pt>
    <dgm:pt modelId="{52A4B493-F942-4B7C-A7D4-E425746D5EBA}" type="sibTrans" cxnId="{1CEFC43C-5649-4835-A19C-3BF8B92D548D}">
      <dgm:prSet/>
      <dgm:spPr/>
      <dgm:t>
        <a:bodyPr/>
        <a:lstStyle/>
        <a:p>
          <a:endParaRPr lang="zh-TW" altLang="en-US" sz="2400"/>
        </a:p>
      </dgm:t>
    </dgm:pt>
    <dgm:pt modelId="{1A103FA8-1C74-445C-A77D-BC0F90330F83}">
      <dgm:prSet custT="1"/>
      <dgm:spPr/>
      <dgm:t>
        <a:bodyPr/>
        <a:lstStyle/>
        <a:p>
          <a:r>
            <a:rPr lang="zh-TW" altLang="en-US" sz="2400" dirty="0" smtClean="0"/>
            <a:t>設計</a:t>
          </a:r>
          <a:endParaRPr lang="zh-TW" altLang="en-US" sz="2400" dirty="0"/>
        </a:p>
      </dgm:t>
    </dgm:pt>
    <dgm:pt modelId="{339FEB22-9CFF-443D-A993-2304CFF3226F}" type="parTrans" cxnId="{72872A97-539B-4A60-BB78-A542218C60B9}">
      <dgm:prSet custT="1"/>
      <dgm:spPr/>
      <dgm:t>
        <a:bodyPr/>
        <a:lstStyle/>
        <a:p>
          <a:endParaRPr lang="zh-TW" altLang="en-US" sz="2400"/>
        </a:p>
      </dgm:t>
    </dgm:pt>
    <dgm:pt modelId="{0B26D02C-8CDA-4294-8D40-848EB33E7E45}" type="sibTrans" cxnId="{72872A97-539B-4A60-BB78-A542218C60B9}">
      <dgm:prSet/>
      <dgm:spPr/>
      <dgm:t>
        <a:bodyPr/>
        <a:lstStyle/>
        <a:p>
          <a:endParaRPr lang="zh-TW" altLang="en-US" sz="2400"/>
        </a:p>
      </dgm:t>
    </dgm:pt>
    <dgm:pt modelId="{5FF3E999-A7B8-44E1-BAF9-3FA6F550EE7D}">
      <dgm:prSet custT="1"/>
      <dgm:spPr/>
      <dgm:t>
        <a:bodyPr/>
        <a:lstStyle/>
        <a:p>
          <a:r>
            <a:rPr lang="zh-TW" altLang="en-US" sz="2400" dirty="0" smtClean="0"/>
            <a:t>功能</a:t>
          </a:r>
          <a:endParaRPr lang="zh-TW" altLang="en-US" sz="2400" dirty="0"/>
        </a:p>
      </dgm:t>
    </dgm:pt>
    <dgm:pt modelId="{F258A50F-4EA1-4217-8982-EC53079DDC38}" type="parTrans" cxnId="{75EAC9AA-149A-4DB3-AD92-FA12E5A7F035}">
      <dgm:prSet custT="1"/>
      <dgm:spPr/>
      <dgm:t>
        <a:bodyPr/>
        <a:lstStyle/>
        <a:p>
          <a:endParaRPr lang="zh-TW" altLang="en-US" sz="2400"/>
        </a:p>
      </dgm:t>
    </dgm:pt>
    <dgm:pt modelId="{E5BCF417-B2A0-4260-BFAB-DAA6835399EC}" type="sibTrans" cxnId="{75EAC9AA-149A-4DB3-AD92-FA12E5A7F035}">
      <dgm:prSet/>
      <dgm:spPr/>
      <dgm:t>
        <a:bodyPr/>
        <a:lstStyle/>
        <a:p>
          <a:endParaRPr lang="zh-TW" altLang="en-US" sz="2400"/>
        </a:p>
      </dgm:t>
    </dgm:pt>
    <dgm:pt modelId="{E29DECEC-C610-4123-B622-095E26F9D1E9}">
      <dgm:prSet custT="1"/>
      <dgm:spPr/>
      <dgm:t>
        <a:bodyPr/>
        <a:lstStyle/>
        <a:p>
          <a:r>
            <a:rPr lang="zh-TW" altLang="en-US" sz="2400" dirty="0" smtClean="0"/>
            <a:t>系統</a:t>
          </a:r>
          <a:endParaRPr lang="zh-TW" altLang="en-US" sz="2400" dirty="0"/>
        </a:p>
      </dgm:t>
    </dgm:pt>
    <dgm:pt modelId="{C8537740-0525-4C17-8D1F-C71E6A1783B4}" type="parTrans" cxnId="{0F313D76-1E4F-4C93-B0FA-BE79E53B1BEB}">
      <dgm:prSet custT="1"/>
      <dgm:spPr/>
      <dgm:t>
        <a:bodyPr/>
        <a:lstStyle/>
        <a:p>
          <a:endParaRPr lang="zh-TW" altLang="en-US" sz="2400"/>
        </a:p>
      </dgm:t>
    </dgm:pt>
    <dgm:pt modelId="{AB72B8BD-2C84-4581-B42E-037AA4A75A35}" type="sibTrans" cxnId="{0F313D76-1E4F-4C93-B0FA-BE79E53B1BEB}">
      <dgm:prSet/>
      <dgm:spPr/>
      <dgm:t>
        <a:bodyPr/>
        <a:lstStyle/>
        <a:p>
          <a:endParaRPr lang="zh-TW" altLang="en-US" sz="2400"/>
        </a:p>
      </dgm:t>
    </dgm:pt>
    <dgm:pt modelId="{62D31C78-633A-4492-A13E-A56AB694A745}" type="pres">
      <dgm:prSet presAssocID="{6B7963D9-7640-4EB5-9947-2A5ADC0190DA}" presName="diagram" presStyleCnt="0">
        <dgm:presLayoutVars>
          <dgm:chPref val="1"/>
          <dgm:dir/>
          <dgm:animOne val="branch"/>
          <dgm:animLvl val="lvl"/>
          <dgm:resizeHandles val="exact"/>
        </dgm:presLayoutVars>
      </dgm:prSet>
      <dgm:spPr/>
      <dgm:t>
        <a:bodyPr/>
        <a:lstStyle/>
        <a:p>
          <a:endParaRPr lang="zh-TW" altLang="en-US"/>
        </a:p>
      </dgm:t>
    </dgm:pt>
    <dgm:pt modelId="{F688E0CC-9C4F-4606-AFDE-B809E9A09293}" type="pres">
      <dgm:prSet presAssocID="{133DAE48-61B6-4E5D-AF6E-2AAA62568003}" presName="root1" presStyleCnt="0"/>
      <dgm:spPr/>
    </dgm:pt>
    <dgm:pt modelId="{8BB735C6-37B2-449B-AC72-9D8E6639947F}" type="pres">
      <dgm:prSet presAssocID="{133DAE48-61B6-4E5D-AF6E-2AAA62568003}" presName="LevelOneTextNode" presStyleLbl="node0" presStyleIdx="0" presStyleCnt="1" custScaleX="104673" custScaleY="152433">
        <dgm:presLayoutVars>
          <dgm:chPref val="3"/>
        </dgm:presLayoutVars>
      </dgm:prSet>
      <dgm:spPr/>
      <dgm:t>
        <a:bodyPr/>
        <a:lstStyle/>
        <a:p>
          <a:endParaRPr lang="zh-TW" altLang="en-US"/>
        </a:p>
      </dgm:t>
    </dgm:pt>
    <dgm:pt modelId="{329C63D2-BC59-4F96-9D1C-801446F70088}" type="pres">
      <dgm:prSet presAssocID="{133DAE48-61B6-4E5D-AF6E-2AAA62568003}" presName="level2hierChild" presStyleCnt="0"/>
      <dgm:spPr/>
    </dgm:pt>
    <dgm:pt modelId="{2BFC163E-1947-4556-9D7E-34F2A147CD4C}" type="pres">
      <dgm:prSet presAssocID="{5658EC76-66B6-4ED2-8280-F854BC1B5D5C}" presName="conn2-1" presStyleLbl="parChTrans1D2" presStyleIdx="0" presStyleCnt="5"/>
      <dgm:spPr/>
      <dgm:t>
        <a:bodyPr/>
        <a:lstStyle/>
        <a:p>
          <a:endParaRPr lang="zh-TW" altLang="en-US"/>
        </a:p>
      </dgm:t>
    </dgm:pt>
    <dgm:pt modelId="{6DF77080-C9E4-4A43-851C-DCA65052915D}" type="pres">
      <dgm:prSet presAssocID="{5658EC76-66B6-4ED2-8280-F854BC1B5D5C}" presName="connTx" presStyleLbl="parChTrans1D2" presStyleIdx="0" presStyleCnt="5"/>
      <dgm:spPr/>
      <dgm:t>
        <a:bodyPr/>
        <a:lstStyle/>
        <a:p>
          <a:endParaRPr lang="zh-TW" altLang="en-US"/>
        </a:p>
      </dgm:t>
    </dgm:pt>
    <dgm:pt modelId="{D6C0FC71-319C-4482-8B1F-7EA14622FC05}" type="pres">
      <dgm:prSet presAssocID="{8A1BA341-0F7E-4DCC-A2F3-88690B7304C1}" presName="root2" presStyleCnt="0"/>
      <dgm:spPr/>
    </dgm:pt>
    <dgm:pt modelId="{C9791B93-9829-4341-9295-1FC7A7D118CA}" type="pres">
      <dgm:prSet presAssocID="{8A1BA341-0F7E-4DCC-A2F3-88690B7304C1}" presName="LevelTwoTextNode" presStyleLbl="node2" presStyleIdx="0" presStyleCnt="5" custScaleX="68227" custLinFactNeighborX="11333">
        <dgm:presLayoutVars>
          <dgm:chPref val="3"/>
        </dgm:presLayoutVars>
      </dgm:prSet>
      <dgm:spPr/>
      <dgm:t>
        <a:bodyPr/>
        <a:lstStyle/>
        <a:p>
          <a:endParaRPr lang="zh-TW" altLang="en-US"/>
        </a:p>
      </dgm:t>
    </dgm:pt>
    <dgm:pt modelId="{B5E2BEB8-B162-4A60-A462-7BB3C76AA61E}" type="pres">
      <dgm:prSet presAssocID="{8A1BA341-0F7E-4DCC-A2F3-88690B7304C1}" presName="level3hierChild" presStyleCnt="0"/>
      <dgm:spPr/>
    </dgm:pt>
    <dgm:pt modelId="{6AF990EF-2C1E-4FE2-9B99-37D7B5BAB4C8}" type="pres">
      <dgm:prSet presAssocID="{F132B92F-B5D8-4AEB-BFAC-FB70EC66F90E}" presName="conn2-1" presStyleLbl="parChTrans1D3" presStyleIdx="0" presStyleCnt="5"/>
      <dgm:spPr/>
      <dgm:t>
        <a:bodyPr/>
        <a:lstStyle/>
        <a:p>
          <a:endParaRPr lang="zh-TW" altLang="en-US"/>
        </a:p>
      </dgm:t>
    </dgm:pt>
    <dgm:pt modelId="{3C58A4C4-7C9F-45BF-9571-4ABB648A19B4}" type="pres">
      <dgm:prSet presAssocID="{F132B92F-B5D8-4AEB-BFAC-FB70EC66F90E}" presName="connTx" presStyleLbl="parChTrans1D3" presStyleIdx="0" presStyleCnt="5"/>
      <dgm:spPr/>
      <dgm:t>
        <a:bodyPr/>
        <a:lstStyle/>
        <a:p>
          <a:endParaRPr lang="zh-TW" altLang="en-US"/>
        </a:p>
      </dgm:t>
    </dgm:pt>
    <dgm:pt modelId="{D47C4338-9905-4193-A3BA-1B5E73A270AB}" type="pres">
      <dgm:prSet presAssocID="{BFF2A53B-023E-4227-9C14-8F5E3936767E}" presName="root2" presStyleCnt="0"/>
      <dgm:spPr/>
    </dgm:pt>
    <dgm:pt modelId="{ADDB00F6-FF31-4F0C-9957-C5EA1744D950}" type="pres">
      <dgm:prSet presAssocID="{BFF2A53B-023E-4227-9C14-8F5E3936767E}" presName="LevelTwoTextNode" presStyleLbl="node3" presStyleIdx="0" presStyleCnt="5" custScaleX="112225">
        <dgm:presLayoutVars>
          <dgm:chPref val="3"/>
        </dgm:presLayoutVars>
      </dgm:prSet>
      <dgm:spPr/>
      <dgm:t>
        <a:bodyPr/>
        <a:lstStyle/>
        <a:p>
          <a:endParaRPr lang="zh-TW" altLang="en-US"/>
        </a:p>
      </dgm:t>
    </dgm:pt>
    <dgm:pt modelId="{8C837EA5-56A4-444E-AC5F-AC2369312434}" type="pres">
      <dgm:prSet presAssocID="{BFF2A53B-023E-4227-9C14-8F5E3936767E}" presName="level3hierChild" presStyleCnt="0"/>
      <dgm:spPr/>
    </dgm:pt>
    <dgm:pt modelId="{7C54BB0F-B220-402D-8239-4D9DB8084782}" type="pres">
      <dgm:prSet presAssocID="{1AC213AC-95BB-48CA-9223-533FC70F64CA}" presName="conn2-1" presStyleLbl="parChTrans1D3" presStyleIdx="1" presStyleCnt="5"/>
      <dgm:spPr/>
      <dgm:t>
        <a:bodyPr/>
        <a:lstStyle/>
        <a:p>
          <a:endParaRPr lang="zh-TW" altLang="en-US"/>
        </a:p>
      </dgm:t>
    </dgm:pt>
    <dgm:pt modelId="{FF5DCD91-DD1E-4380-A4C9-8A087FFFABDF}" type="pres">
      <dgm:prSet presAssocID="{1AC213AC-95BB-48CA-9223-533FC70F64CA}" presName="connTx" presStyleLbl="parChTrans1D3" presStyleIdx="1" presStyleCnt="5"/>
      <dgm:spPr/>
      <dgm:t>
        <a:bodyPr/>
        <a:lstStyle/>
        <a:p>
          <a:endParaRPr lang="zh-TW" altLang="en-US"/>
        </a:p>
      </dgm:t>
    </dgm:pt>
    <dgm:pt modelId="{AE4D4C44-2780-4474-B5BD-15B0B1317C01}" type="pres">
      <dgm:prSet presAssocID="{AB42398B-FF88-4734-8242-83AEEC4C4C4D}" presName="root2" presStyleCnt="0"/>
      <dgm:spPr/>
    </dgm:pt>
    <dgm:pt modelId="{9F270EBB-9E02-4793-9A49-49EFB39100C4}" type="pres">
      <dgm:prSet presAssocID="{AB42398B-FF88-4734-8242-83AEEC4C4C4D}" presName="LevelTwoTextNode" presStyleLbl="node3" presStyleIdx="1" presStyleCnt="5" custScaleX="112225">
        <dgm:presLayoutVars>
          <dgm:chPref val="3"/>
        </dgm:presLayoutVars>
      </dgm:prSet>
      <dgm:spPr/>
      <dgm:t>
        <a:bodyPr/>
        <a:lstStyle/>
        <a:p>
          <a:endParaRPr lang="zh-TW" altLang="en-US"/>
        </a:p>
      </dgm:t>
    </dgm:pt>
    <dgm:pt modelId="{EFCE975B-AD93-4362-84F4-8C0F5B4353F8}" type="pres">
      <dgm:prSet presAssocID="{AB42398B-FF88-4734-8242-83AEEC4C4C4D}" presName="level3hierChild" presStyleCnt="0"/>
      <dgm:spPr/>
    </dgm:pt>
    <dgm:pt modelId="{0574CDD6-B763-47E2-BADB-DA3E576BCF45}" type="pres">
      <dgm:prSet presAssocID="{339FEB22-9CFF-443D-A993-2304CFF3226F}" presName="conn2-1" presStyleLbl="parChTrans1D2" presStyleIdx="1" presStyleCnt="5"/>
      <dgm:spPr/>
      <dgm:t>
        <a:bodyPr/>
        <a:lstStyle/>
        <a:p>
          <a:endParaRPr lang="zh-TW" altLang="en-US"/>
        </a:p>
      </dgm:t>
    </dgm:pt>
    <dgm:pt modelId="{AB0FBCA3-5514-45E7-8663-C73335F4B27D}" type="pres">
      <dgm:prSet presAssocID="{339FEB22-9CFF-443D-A993-2304CFF3226F}" presName="connTx" presStyleLbl="parChTrans1D2" presStyleIdx="1" presStyleCnt="5"/>
      <dgm:spPr/>
      <dgm:t>
        <a:bodyPr/>
        <a:lstStyle/>
        <a:p>
          <a:endParaRPr lang="zh-TW" altLang="en-US"/>
        </a:p>
      </dgm:t>
    </dgm:pt>
    <dgm:pt modelId="{D7BDD586-679F-4D9D-ACF4-9C76458AD3CD}" type="pres">
      <dgm:prSet presAssocID="{1A103FA8-1C74-445C-A77D-BC0F90330F83}" presName="root2" presStyleCnt="0"/>
      <dgm:spPr/>
    </dgm:pt>
    <dgm:pt modelId="{7E1B3B23-3E80-4E65-B9C9-2073DF2E9896}" type="pres">
      <dgm:prSet presAssocID="{1A103FA8-1C74-445C-A77D-BC0F90330F83}" presName="LevelTwoTextNode" presStyleLbl="node2" presStyleIdx="1" presStyleCnt="5">
        <dgm:presLayoutVars>
          <dgm:chPref val="3"/>
        </dgm:presLayoutVars>
      </dgm:prSet>
      <dgm:spPr/>
      <dgm:t>
        <a:bodyPr/>
        <a:lstStyle/>
        <a:p>
          <a:endParaRPr lang="zh-TW" altLang="en-US"/>
        </a:p>
      </dgm:t>
    </dgm:pt>
    <dgm:pt modelId="{5AFE8E07-B61B-4384-B360-AFE4FCBD2181}" type="pres">
      <dgm:prSet presAssocID="{1A103FA8-1C74-445C-A77D-BC0F90330F83}" presName="level3hierChild" presStyleCnt="0"/>
      <dgm:spPr/>
    </dgm:pt>
    <dgm:pt modelId="{A0D01C59-E3BC-4ACD-BB77-B3C97121DC68}" type="pres">
      <dgm:prSet presAssocID="{F258A50F-4EA1-4217-8982-EC53079DDC38}" presName="conn2-1" presStyleLbl="parChTrans1D3" presStyleIdx="2" presStyleCnt="5"/>
      <dgm:spPr/>
      <dgm:t>
        <a:bodyPr/>
        <a:lstStyle/>
        <a:p>
          <a:endParaRPr lang="zh-TW" altLang="en-US"/>
        </a:p>
      </dgm:t>
    </dgm:pt>
    <dgm:pt modelId="{67CB4C68-C071-4DC5-81C3-EE43DD460C39}" type="pres">
      <dgm:prSet presAssocID="{F258A50F-4EA1-4217-8982-EC53079DDC38}" presName="connTx" presStyleLbl="parChTrans1D3" presStyleIdx="2" presStyleCnt="5"/>
      <dgm:spPr/>
      <dgm:t>
        <a:bodyPr/>
        <a:lstStyle/>
        <a:p>
          <a:endParaRPr lang="zh-TW" altLang="en-US"/>
        </a:p>
      </dgm:t>
    </dgm:pt>
    <dgm:pt modelId="{EBFB2466-1212-4962-9F21-7674D25AA3AF}" type="pres">
      <dgm:prSet presAssocID="{5FF3E999-A7B8-44E1-BAF9-3FA6F550EE7D}" presName="root2" presStyleCnt="0"/>
      <dgm:spPr/>
    </dgm:pt>
    <dgm:pt modelId="{855D963F-D3FF-4889-AD38-0A75445403F6}" type="pres">
      <dgm:prSet presAssocID="{5FF3E999-A7B8-44E1-BAF9-3FA6F550EE7D}" presName="LevelTwoTextNode" presStyleLbl="node3" presStyleIdx="2" presStyleCnt="5">
        <dgm:presLayoutVars>
          <dgm:chPref val="3"/>
        </dgm:presLayoutVars>
      </dgm:prSet>
      <dgm:spPr/>
      <dgm:t>
        <a:bodyPr/>
        <a:lstStyle/>
        <a:p>
          <a:endParaRPr lang="zh-TW" altLang="en-US"/>
        </a:p>
      </dgm:t>
    </dgm:pt>
    <dgm:pt modelId="{A5A78DFC-756B-4D5B-9B40-29FAAA4C2A06}" type="pres">
      <dgm:prSet presAssocID="{5FF3E999-A7B8-44E1-BAF9-3FA6F550EE7D}" presName="level3hierChild" presStyleCnt="0"/>
      <dgm:spPr/>
    </dgm:pt>
    <dgm:pt modelId="{4ABD175B-D115-481F-83E4-29229EDF0A95}" type="pres">
      <dgm:prSet presAssocID="{C8537740-0525-4C17-8D1F-C71E6A1783B4}" presName="conn2-1" presStyleLbl="parChTrans1D3" presStyleIdx="3" presStyleCnt="5"/>
      <dgm:spPr/>
      <dgm:t>
        <a:bodyPr/>
        <a:lstStyle/>
        <a:p>
          <a:endParaRPr lang="zh-TW" altLang="en-US"/>
        </a:p>
      </dgm:t>
    </dgm:pt>
    <dgm:pt modelId="{589F268C-1A0D-41DB-B9EF-1FC929009EC8}" type="pres">
      <dgm:prSet presAssocID="{C8537740-0525-4C17-8D1F-C71E6A1783B4}" presName="connTx" presStyleLbl="parChTrans1D3" presStyleIdx="3" presStyleCnt="5"/>
      <dgm:spPr/>
      <dgm:t>
        <a:bodyPr/>
        <a:lstStyle/>
        <a:p>
          <a:endParaRPr lang="zh-TW" altLang="en-US"/>
        </a:p>
      </dgm:t>
    </dgm:pt>
    <dgm:pt modelId="{68E51EAA-73D9-4102-9521-336F1D08D6EF}" type="pres">
      <dgm:prSet presAssocID="{E29DECEC-C610-4123-B622-095E26F9D1E9}" presName="root2" presStyleCnt="0"/>
      <dgm:spPr/>
    </dgm:pt>
    <dgm:pt modelId="{E873E7B6-4317-4EA1-B4E1-DB2CD4FF166C}" type="pres">
      <dgm:prSet presAssocID="{E29DECEC-C610-4123-B622-095E26F9D1E9}" presName="LevelTwoTextNode" presStyleLbl="node3" presStyleIdx="3" presStyleCnt="5">
        <dgm:presLayoutVars>
          <dgm:chPref val="3"/>
        </dgm:presLayoutVars>
      </dgm:prSet>
      <dgm:spPr/>
      <dgm:t>
        <a:bodyPr/>
        <a:lstStyle/>
        <a:p>
          <a:endParaRPr lang="zh-TW" altLang="en-US"/>
        </a:p>
      </dgm:t>
    </dgm:pt>
    <dgm:pt modelId="{B09C4F58-234F-4ED6-BA05-6294B3751ADF}" type="pres">
      <dgm:prSet presAssocID="{E29DECEC-C610-4123-B622-095E26F9D1E9}" presName="level3hierChild" presStyleCnt="0"/>
      <dgm:spPr/>
    </dgm:pt>
    <dgm:pt modelId="{DD94D815-B49F-482E-951A-EA83E228DFFD}" type="pres">
      <dgm:prSet presAssocID="{8E3E6B8D-75F7-4884-B9C6-32B34A26758D}" presName="conn2-1" presStyleLbl="parChTrans1D2" presStyleIdx="2" presStyleCnt="5"/>
      <dgm:spPr/>
      <dgm:t>
        <a:bodyPr/>
        <a:lstStyle/>
        <a:p>
          <a:endParaRPr lang="zh-TW" altLang="en-US"/>
        </a:p>
      </dgm:t>
    </dgm:pt>
    <dgm:pt modelId="{749A0BBD-D33A-4B3A-AB3E-225543453ECB}" type="pres">
      <dgm:prSet presAssocID="{8E3E6B8D-75F7-4884-B9C6-32B34A26758D}" presName="connTx" presStyleLbl="parChTrans1D2" presStyleIdx="2" presStyleCnt="5"/>
      <dgm:spPr/>
      <dgm:t>
        <a:bodyPr/>
        <a:lstStyle/>
        <a:p>
          <a:endParaRPr lang="zh-TW" altLang="en-US"/>
        </a:p>
      </dgm:t>
    </dgm:pt>
    <dgm:pt modelId="{7EC391F3-65A3-4577-9810-B3AE64D41908}" type="pres">
      <dgm:prSet presAssocID="{C7B39B1B-63B4-4B99-BCD3-7DFB5FDB4FB6}" presName="root2" presStyleCnt="0"/>
      <dgm:spPr/>
    </dgm:pt>
    <dgm:pt modelId="{A080AEB2-2F9F-4B61-AFFB-57275A2CA6EF}" type="pres">
      <dgm:prSet presAssocID="{C7B39B1B-63B4-4B99-BCD3-7DFB5FDB4FB6}" presName="LevelTwoTextNode" presStyleLbl="node2" presStyleIdx="2" presStyleCnt="5">
        <dgm:presLayoutVars>
          <dgm:chPref val="3"/>
        </dgm:presLayoutVars>
      </dgm:prSet>
      <dgm:spPr/>
      <dgm:t>
        <a:bodyPr/>
        <a:lstStyle/>
        <a:p>
          <a:endParaRPr lang="zh-TW" altLang="en-US"/>
        </a:p>
      </dgm:t>
    </dgm:pt>
    <dgm:pt modelId="{07104BF5-A71A-4DC4-B392-D9710C8A2505}" type="pres">
      <dgm:prSet presAssocID="{C7B39B1B-63B4-4B99-BCD3-7DFB5FDB4FB6}" presName="level3hierChild" presStyleCnt="0"/>
      <dgm:spPr/>
    </dgm:pt>
    <dgm:pt modelId="{73423BD9-C2F8-4DD9-8FA8-4B0D1425AEE0}" type="pres">
      <dgm:prSet presAssocID="{7518EBA3-42B5-4406-A3B1-4F43BD057E3A}" presName="conn2-1" presStyleLbl="parChTrans1D3" presStyleIdx="4" presStyleCnt="5"/>
      <dgm:spPr/>
      <dgm:t>
        <a:bodyPr/>
        <a:lstStyle/>
        <a:p>
          <a:endParaRPr lang="zh-TW" altLang="en-US"/>
        </a:p>
      </dgm:t>
    </dgm:pt>
    <dgm:pt modelId="{ACC7A220-0389-4A4F-94DC-4B1D21A7422A}" type="pres">
      <dgm:prSet presAssocID="{7518EBA3-42B5-4406-A3B1-4F43BD057E3A}" presName="connTx" presStyleLbl="parChTrans1D3" presStyleIdx="4" presStyleCnt="5"/>
      <dgm:spPr/>
      <dgm:t>
        <a:bodyPr/>
        <a:lstStyle/>
        <a:p>
          <a:endParaRPr lang="zh-TW" altLang="en-US"/>
        </a:p>
      </dgm:t>
    </dgm:pt>
    <dgm:pt modelId="{C82ECBFD-1284-46A7-9397-7982A101F4F8}" type="pres">
      <dgm:prSet presAssocID="{0FC58E66-EE0D-4B29-B014-A19A6D3F307D}" presName="root2" presStyleCnt="0"/>
      <dgm:spPr/>
    </dgm:pt>
    <dgm:pt modelId="{D39B14FE-E79F-449C-B097-F70752F2351B}" type="pres">
      <dgm:prSet presAssocID="{0FC58E66-EE0D-4B29-B014-A19A6D3F307D}" presName="LevelTwoTextNode" presStyleLbl="node3" presStyleIdx="4" presStyleCnt="5" custScaleX="105898">
        <dgm:presLayoutVars>
          <dgm:chPref val="3"/>
        </dgm:presLayoutVars>
      </dgm:prSet>
      <dgm:spPr/>
      <dgm:t>
        <a:bodyPr/>
        <a:lstStyle/>
        <a:p>
          <a:endParaRPr lang="zh-TW" altLang="en-US"/>
        </a:p>
      </dgm:t>
    </dgm:pt>
    <dgm:pt modelId="{F684D9DF-B4CA-42D4-816D-01688AE36356}" type="pres">
      <dgm:prSet presAssocID="{0FC58E66-EE0D-4B29-B014-A19A6D3F307D}" presName="level3hierChild" presStyleCnt="0"/>
      <dgm:spPr/>
    </dgm:pt>
    <dgm:pt modelId="{98172E72-D958-4D37-9852-9901B25BAB29}" type="pres">
      <dgm:prSet presAssocID="{E38F906A-E2AC-4E8D-96AB-FF60E4412A4D}" presName="conn2-1" presStyleLbl="parChTrans1D2" presStyleIdx="3" presStyleCnt="5"/>
      <dgm:spPr/>
      <dgm:t>
        <a:bodyPr/>
        <a:lstStyle/>
        <a:p>
          <a:endParaRPr lang="zh-TW" altLang="en-US"/>
        </a:p>
      </dgm:t>
    </dgm:pt>
    <dgm:pt modelId="{A6E27309-A82C-4D11-9568-CC2B9BB251C0}" type="pres">
      <dgm:prSet presAssocID="{E38F906A-E2AC-4E8D-96AB-FF60E4412A4D}" presName="connTx" presStyleLbl="parChTrans1D2" presStyleIdx="3" presStyleCnt="5"/>
      <dgm:spPr/>
      <dgm:t>
        <a:bodyPr/>
        <a:lstStyle/>
        <a:p>
          <a:endParaRPr lang="zh-TW" altLang="en-US"/>
        </a:p>
      </dgm:t>
    </dgm:pt>
    <dgm:pt modelId="{544895F5-D4C7-4C89-8C44-9F10F4C6C80D}" type="pres">
      <dgm:prSet presAssocID="{09CF9293-3916-4CBC-9652-7D4AE185F060}" presName="root2" presStyleCnt="0"/>
      <dgm:spPr/>
    </dgm:pt>
    <dgm:pt modelId="{6A3FF397-F1C4-4E41-BF25-0A518448EC54}" type="pres">
      <dgm:prSet presAssocID="{09CF9293-3916-4CBC-9652-7D4AE185F060}" presName="LevelTwoTextNode" presStyleLbl="node2" presStyleIdx="3" presStyleCnt="5">
        <dgm:presLayoutVars>
          <dgm:chPref val="3"/>
        </dgm:presLayoutVars>
      </dgm:prSet>
      <dgm:spPr/>
      <dgm:t>
        <a:bodyPr/>
        <a:lstStyle/>
        <a:p>
          <a:endParaRPr lang="zh-TW" altLang="en-US"/>
        </a:p>
      </dgm:t>
    </dgm:pt>
    <dgm:pt modelId="{1C5D827B-327A-4171-8FBF-FF99E6CFEAA3}" type="pres">
      <dgm:prSet presAssocID="{09CF9293-3916-4CBC-9652-7D4AE185F060}" presName="level3hierChild" presStyleCnt="0"/>
      <dgm:spPr/>
    </dgm:pt>
    <dgm:pt modelId="{F8C0D701-776D-45DA-96B0-F69DB792376C}" type="pres">
      <dgm:prSet presAssocID="{541E4D8E-1E00-4159-805B-94B364F4AC03}" presName="conn2-1" presStyleLbl="parChTrans1D2" presStyleIdx="4" presStyleCnt="5"/>
      <dgm:spPr/>
      <dgm:t>
        <a:bodyPr/>
        <a:lstStyle/>
        <a:p>
          <a:endParaRPr lang="zh-TW" altLang="en-US"/>
        </a:p>
      </dgm:t>
    </dgm:pt>
    <dgm:pt modelId="{59CC711F-1F3F-4768-B0A7-9E401AEC7C95}" type="pres">
      <dgm:prSet presAssocID="{541E4D8E-1E00-4159-805B-94B364F4AC03}" presName="connTx" presStyleLbl="parChTrans1D2" presStyleIdx="4" presStyleCnt="5"/>
      <dgm:spPr/>
      <dgm:t>
        <a:bodyPr/>
        <a:lstStyle/>
        <a:p>
          <a:endParaRPr lang="zh-TW" altLang="en-US"/>
        </a:p>
      </dgm:t>
    </dgm:pt>
    <dgm:pt modelId="{DB1AAACC-5C24-4466-980B-CE82973EEB86}" type="pres">
      <dgm:prSet presAssocID="{8E88CCA0-2E57-4072-9AE0-BF2ED8ACD7D8}" presName="root2" presStyleCnt="0"/>
      <dgm:spPr/>
    </dgm:pt>
    <dgm:pt modelId="{7E205F83-B24D-4B65-A7E8-ED8645A298E9}" type="pres">
      <dgm:prSet presAssocID="{8E88CCA0-2E57-4072-9AE0-BF2ED8ACD7D8}" presName="LevelTwoTextNode" presStyleLbl="node2" presStyleIdx="4" presStyleCnt="5">
        <dgm:presLayoutVars>
          <dgm:chPref val="3"/>
        </dgm:presLayoutVars>
      </dgm:prSet>
      <dgm:spPr/>
      <dgm:t>
        <a:bodyPr/>
        <a:lstStyle/>
        <a:p>
          <a:endParaRPr lang="zh-TW" altLang="en-US"/>
        </a:p>
      </dgm:t>
    </dgm:pt>
    <dgm:pt modelId="{E7CC9DFA-8A98-405C-86A2-B32777F1FF51}" type="pres">
      <dgm:prSet presAssocID="{8E88CCA0-2E57-4072-9AE0-BF2ED8ACD7D8}" presName="level3hierChild" presStyleCnt="0"/>
      <dgm:spPr/>
    </dgm:pt>
  </dgm:ptLst>
  <dgm:cxnLst>
    <dgm:cxn modelId="{1CEFC43C-5649-4835-A19C-3BF8B92D548D}" srcId="{133DAE48-61B6-4E5D-AF6E-2AAA62568003}" destId="{8E88CCA0-2E57-4072-9AE0-BF2ED8ACD7D8}" srcOrd="4" destOrd="0" parTransId="{541E4D8E-1E00-4159-805B-94B364F4AC03}" sibTransId="{52A4B493-F942-4B7C-A7D4-E425746D5EBA}"/>
    <dgm:cxn modelId="{779BE870-EBEA-4319-9DD4-A45463AB1279}" srcId="{8A1BA341-0F7E-4DCC-A2F3-88690B7304C1}" destId="{BFF2A53B-023E-4227-9C14-8F5E3936767E}" srcOrd="0" destOrd="0" parTransId="{F132B92F-B5D8-4AEB-BFAC-FB70EC66F90E}" sibTransId="{0EF57190-9093-4C75-B654-C0DAA050D3C4}"/>
    <dgm:cxn modelId="{F9E5528D-74E8-4B9D-A51B-ABCE6BDC1719}" srcId="{C7B39B1B-63B4-4B99-BCD3-7DFB5FDB4FB6}" destId="{0FC58E66-EE0D-4B29-B014-A19A6D3F307D}" srcOrd="0" destOrd="0" parTransId="{7518EBA3-42B5-4406-A3B1-4F43BD057E3A}" sibTransId="{C740818F-5A78-486A-B512-32703D12CDCC}"/>
    <dgm:cxn modelId="{E77A1CF4-C05D-47DC-9A04-C4A5318A7415}" type="presOf" srcId="{E29DECEC-C610-4123-B622-095E26F9D1E9}" destId="{E873E7B6-4317-4EA1-B4E1-DB2CD4FF166C}" srcOrd="0" destOrd="0" presId="urn:microsoft.com/office/officeart/2005/8/layout/hierarchy2"/>
    <dgm:cxn modelId="{B71E6108-7C4D-4E71-9728-4149A8BB87CF}" type="presOf" srcId="{7518EBA3-42B5-4406-A3B1-4F43BD057E3A}" destId="{ACC7A220-0389-4A4F-94DC-4B1D21A7422A}" srcOrd="1" destOrd="0" presId="urn:microsoft.com/office/officeart/2005/8/layout/hierarchy2"/>
    <dgm:cxn modelId="{C162D650-616E-4ABA-9006-4274F9372627}" type="presOf" srcId="{8E3E6B8D-75F7-4884-B9C6-32B34A26758D}" destId="{DD94D815-B49F-482E-951A-EA83E228DFFD}" srcOrd="0" destOrd="0" presId="urn:microsoft.com/office/officeart/2005/8/layout/hierarchy2"/>
    <dgm:cxn modelId="{3687D954-E445-4F41-AE40-C67F2F2474A7}" type="presOf" srcId="{5658EC76-66B6-4ED2-8280-F854BC1B5D5C}" destId="{6DF77080-C9E4-4A43-851C-DCA65052915D}" srcOrd="1" destOrd="0" presId="urn:microsoft.com/office/officeart/2005/8/layout/hierarchy2"/>
    <dgm:cxn modelId="{979BD879-8ABD-46AA-B5E3-12091FC767F9}" srcId="{133DAE48-61B6-4E5D-AF6E-2AAA62568003}" destId="{C7B39B1B-63B4-4B99-BCD3-7DFB5FDB4FB6}" srcOrd="2" destOrd="0" parTransId="{8E3E6B8D-75F7-4884-B9C6-32B34A26758D}" sibTransId="{DF16317A-BAFF-4040-A04D-74EB29AAD910}"/>
    <dgm:cxn modelId="{C05B8718-F6CD-455F-B9D3-448AD35842F8}" type="presOf" srcId="{339FEB22-9CFF-443D-A993-2304CFF3226F}" destId="{AB0FBCA3-5514-45E7-8663-C73335F4B27D}" srcOrd="1" destOrd="0" presId="urn:microsoft.com/office/officeart/2005/8/layout/hierarchy2"/>
    <dgm:cxn modelId="{0F313D76-1E4F-4C93-B0FA-BE79E53B1BEB}" srcId="{1A103FA8-1C74-445C-A77D-BC0F90330F83}" destId="{E29DECEC-C610-4123-B622-095E26F9D1E9}" srcOrd="1" destOrd="0" parTransId="{C8537740-0525-4C17-8D1F-C71E6A1783B4}" sibTransId="{AB72B8BD-2C84-4581-B42E-037AA4A75A35}"/>
    <dgm:cxn modelId="{72872A97-539B-4A60-BB78-A542218C60B9}" srcId="{133DAE48-61B6-4E5D-AF6E-2AAA62568003}" destId="{1A103FA8-1C74-445C-A77D-BC0F90330F83}" srcOrd="1" destOrd="0" parTransId="{339FEB22-9CFF-443D-A993-2304CFF3226F}" sibTransId="{0B26D02C-8CDA-4294-8D40-848EB33E7E45}"/>
    <dgm:cxn modelId="{B7CBC762-D576-47E6-8F7C-7CFF69E6DD4D}" type="presOf" srcId="{1A103FA8-1C74-445C-A77D-BC0F90330F83}" destId="{7E1B3B23-3E80-4E65-B9C9-2073DF2E9896}" srcOrd="0" destOrd="0" presId="urn:microsoft.com/office/officeart/2005/8/layout/hierarchy2"/>
    <dgm:cxn modelId="{25077ADA-D26E-4F45-9D42-C690DCEA287F}" type="presOf" srcId="{F258A50F-4EA1-4217-8982-EC53079DDC38}" destId="{A0D01C59-E3BC-4ACD-BB77-B3C97121DC68}" srcOrd="0" destOrd="0" presId="urn:microsoft.com/office/officeart/2005/8/layout/hierarchy2"/>
    <dgm:cxn modelId="{60B1B930-2E2F-459A-AD65-E55BF69FE410}" type="presOf" srcId="{C8537740-0525-4C17-8D1F-C71E6A1783B4}" destId="{4ABD175B-D115-481F-83E4-29229EDF0A95}" srcOrd="0" destOrd="0" presId="urn:microsoft.com/office/officeart/2005/8/layout/hierarchy2"/>
    <dgm:cxn modelId="{58CA35A9-5B4E-49FD-ADD4-D99CCDEE0FA4}" type="presOf" srcId="{339FEB22-9CFF-443D-A993-2304CFF3226F}" destId="{0574CDD6-B763-47E2-BADB-DA3E576BCF45}" srcOrd="0" destOrd="0" presId="urn:microsoft.com/office/officeart/2005/8/layout/hierarchy2"/>
    <dgm:cxn modelId="{CD8EF012-850E-4DD3-9F95-6D986E4EAB8C}" type="presOf" srcId="{1AC213AC-95BB-48CA-9223-533FC70F64CA}" destId="{FF5DCD91-DD1E-4380-A4C9-8A087FFFABDF}" srcOrd="1" destOrd="0" presId="urn:microsoft.com/office/officeart/2005/8/layout/hierarchy2"/>
    <dgm:cxn modelId="{453D3EAA-9671-4F02-A32E-C478B2F41D55}" srcId="{8A1BA341-0F7E-4DCC-A2F3-88690B7304C1}" destId="{AB42398B-FF88-4734-8242-83AEEC4C4C4D}" srcOrd="1" destOrd="0" parTransId="{1AC213AC-95BB-48CA-9223-533FC70F64CA}" sibTransId="{85936C1D-BDF1-4AFD-B4C4-12A5DD00F369}"/>
    <dgm:cxn modelId="{BA7C2C44-660C-48DD-B98D-39596D6E8020}" type="presOf" srcId="{C8537740-0525-4C17-8D1F-C71E6A1783B4}" destId="{589F268C-1A0D-41DB-B9EF-1FC929009EC8}" srcOrd="1" destOrd="0" presId="urn:microsoft.com/office/officeart/2005/8/layout/hierarchy2"/>
    <dgm:cxn modelId="{EAD74DF1-9C02-4D31-9078-E8862C9EA75B}" type="presOf" srcId="{C7B39B1B-63B4-4B99-BCD3-7DFB5FDB4FB6}" destId="{A080AEB2-2F9F-4B61-AFFB-57275A2CA6EF}" srcOrd="0" destOrd="0" presId="urn:microsoft.com/office/officeart/2005/8/layout/hierarchy2"/>
    <dgm:cxn modelId="{AD3936F1-9AA5-403F-915F-D56C50F60359}" type="presOf" srcId="{0FC58E66-EE0D-4B29-B014-A19A6D3F307D}" destId="{D39B14FE-E79F-449C-B097-F70752F2351B}" srcOrd="0" destOrd="0" presId="urn:microsoft.com/office/officeart/2005/8/layout/hierarchy2"/>
    <dgm:cxn modelId="{ED3C6AB6-9CBE-4AB4-994C-0FBB2301C066}" type="presOf" srcId="{541E4D8E-1E00-4159-805B-94B364F4AC03}" destId="{F8C0D701-776D-45DA-96B0-F69DB792376C}" srcOrd="0" destOrd="0" presId="urn:microsoft.com/office/officeart/2005/8/layout/hierarchy2"/>
    <dgm:cxn modelId="{477BF816-1A4D-40AC-880B-C100FCE52113}" srcId="{6B7963D9-7640-4EB5-9947-2A5ADC0190DA}" destId="{133DAE48-61B6-4E5D-AF6E-2AAA62568003}" srcOrd="0" destOrd="0" parTransId="{115DE1BD-9002-4448-8F01-361FA85893A1}" sibTransId="{6BC019B7-4642-450E-AFB4-9DF8041A0C32}"/>
    <dgm:cxn modelId="{21C632A7-BABB-4422-AC4C-140DD8BF78C7}" type="presOf" srcId="{5658EC76-66B6-4ED2-8280-F854BC1B5D5C}" destId="{2BFC163E-1947-4556-9D7E-34F2A147CD4C}" srcOrd="0" destOrd="0" presId="urn:microsoft.com/office/officeart/2005/8/layout/hierarchy2"/>
    <dgm:cxn modelId="{B9ED92B8-FCE6-4776-B259-DBED857BBF1A}" type="presOf" srcId="{133DAE48-61B6-4E5D-AF6E-2AAA62568003}" destId="{8BB735C6-37B2-449B-AC72-9D8E6639947F}" srcOrd="0" destOrd="0" presId="urn:microsoft.com/office/officeart/2005/8/layout/hierarchy2"/>
    <dgm:cxn modelId="{15144A99-725F-4334-8D8F-C63332CE4CE2}" srcId="{133DAE48-61B6-4E5D-AF6E-2AAA62568003}" destId="{8A1BA341-0F7E-4DCC-A2F3-88690B7304C1}" srcOrd="0" destOrd="0" parTransId="{5658EC76-66B6-4ED2-8280-F854BC1B5D5C}" sibTransId="{F822DCAE-69E9-4AB8-8E21-2CBAF52683B8}"/>
    <dgm:cxn modelId="{D41B9558-8FE6-4E36-BBA6-B58886815C4C}" type="presOf" srcId="{7518EBA3-42B5-4406-A3B1-4F43BD057E3A}" destId="{73423BD9-C2F8-4DD9-8FA8-4B0D1425AEE0}" srcOrd="0" destOrd="0" presId="urn:microsoft.com/office/officeart/2005/8/layout/hierarchy2"/>
    <dgm:cxn modelId="{A11664C5-1B44-4620-8331-AFFE2E4D9A13}" type="presOf" srcId="{E38F906A-E2AC-4E8D-96AB-FF60E4412A4D}" destId="{A6E27309-A82C-4D11-9568-CC2B9BB251C0}" srcOrd="1" destOrd="0" presId="urn:microsoft.com/office/officeart/2005/8/layout/hierarchy2"/>
    <dgm:cxn modelId="{E4D931CA-2C77-4171-90A9-4F72098C1735}" type="presOf" srcId="{09CF9293-3916-4CBC-9652-7D4AE185F060}" destId="{6A3FF397-F1C4-4E41-BF25-0A518448EC54}" srcOrd="0" destOrd="0" presId="urn:microsoft.com/office/officeart/2005/8/layout/hierarchy2"/>
    <dgm:cxn modelId="{766B5244-A514-4D6D-AA38-27784BA40F28}" type="presOf" srcId="{F132B92F-B5D8-4AEB-BFAC-FB70EC66F90E}" destId="{6AF990EF-2C1E-4FE2-9B99-37D7B5BAB4C8}" srcOrd="0" destOrd="0" presId="urn:microsoft.com/office/officeart/2005/8/layout/hierarchy2"/>
    <dgm:cxn modelId="{2089A984-28F2-4FDC-A963-E0E861665A5E}" type="presOf" srcId="{E38F906A-E2AC-4E8D-96AB-FF60E4412A4D}" destId="{98172E72-D958-4D37-9852-9901B25BAB29}" srcOrd="0" destOrd="0" presId="urn:microsoft.com/office/officeart/2005/8/layout/hierarchy2"/>
    <dgm:cxn modelId="{B5F16FEC-B957-4CA7-8914-0705D5D892BB}" type="presOf" srcId="{1AC213AC-95BB-48CA-9223-533FC70F64CA}" destId="{7C54BB0F-B220-402D-8239-4D9DB8084782}" srcOrd="0" destOrd="0" presId="urn:microsoft.com/office/officeart/2005/8/layout/hierarchy2"/>
    <dgm:cxn modelId="{82D2AE7F-6750-46C3-AF3D-6816DAFE49FB}" type="presOf" srcId="{F258A50F-4EA1-4217-8982-EC53079DDC38}" destId="{67CB4C68-C071-4DC5-81C3-EE43DD460C39}" srcOrd="1" destOrd="0" presId="urn:microsoft.com/office/officeart/2005/8/layout/hierarchy2"/>
    <dgm:cxn modelId="{55A41DD4-EADF-4602-98EC-C7A83A8EE1A9}" type="presOf" srcId="{8E3E6B8D-75F7-4884-B9C6-32B34A26758D}" destId="{749A0BBD-D33A-4B3A-AB3E-225543453ECB}" srcOrd="1" destOrd="0" presId="urn:microsoft.com/office/officeart/2005/8/layout/hierarchy2"/>
    <dgm:cxn modelId="{28F29908-F785-4426-9136-6DC9A996C3AE}" type="presOf" srcId="{5FF3E999-A7B8-44E1-BAF9-3FA6F550EE7D}" destId="{855D963F-D3FF-4889-AD38-0A75445403F6}" srcOrd="0" destOrd="0" presId="urn:microsoft.com/office/officeart/2005/8/layout/hierarchy2"/>
    <dgm:cxn modelId="{D3A861D0-893C-4987-8AFF-D87F3830C132}" type="presOf" srcId="{541E4D8E-1E00-4159-805B-94B364F4AC03}" destId="{59CC711F-1F3F-4768-B0A7-9E401AEC7C95}" srcOrd="1" destOrd="0" presId="urn:microsoft.com/office/officeart/2005/8/layout/hierarchy2"/>
    <dgm:cxn modelId="{6C68E529-2951-459F-BC07-6F9E9FE09C03}" type="presOf" srcId="{AB42398B-FF88-4734-8242-83AEEC4C4C4D}" destId="{9F270EBB-9E02-4793-9A49-49EFB39100C4}" srcOrd="0" destOrd="0" presId="urn:microsoft.com/office/officeart/2005/8/layout/hierarchy2"/>
    <dgm:cxn modelId="{27A504C8-0536-480C-AE0A-11FA6F274E23}" type="presOf" srcId="{8A1BA341-0F7E-4DCC-A2F3-88690B7304C1}" destId="{C9791B93-9829-4341-9295-1FC7A7D118CA}" srcOrd="0" destOrd="0" presId="urn:microsoft.com/office/officeart/2005/8/layout/hierarchy2"/>
    <dgm:cxn modelId="{75EAC9AA-149A-4DB3-AD92-FA12E5A7F035}" srcId="{1A103FA8-1C74-445C-A77D-BC0F90330F83}" destId="{5FF3E999-A7B8-44E1-BAF9-3FA6F550EE7D}" srcOrd="0" destOrd="0" parTransId="{F258A50F-4EA1-4217-8982-EC53079DDC38}" sibTransId="{E5BCF417-B2A0-4260-BFAB-DAA6835399EC}"/>
    <dgm:cxn modelId="{B1736ED0-8F4C-48E5-B643-0A8EEA685A6A}" type="presOf" srcId="{BFF2A53B-023E-4227-9C14-8F5E3936767E}" destId="{ADDB00F6-FF31-4F0C-9957-C5EA1744D950}" srcOrd="0" destOrd="0" presId="urn:microsoft.com/office/officeart/2005/8/layout/hierarchy2"/>
    <dgm:cxn modelId="{D2E48282-F0B5-4393-8FE0-B8E5F5CCF0A2}" srcId="{133DAE48-61B6-4E5D-AF6E-2AAA62568003}" destId="{09CF9293-3916-4CBC-9652-7D4AE185F060}" srcOrd="3" destOrd="0" parTransId="{E38F906A-E2AC-4E8D-96AB-FF60E4412A4D}" sibTransId="{5F631DB7-9DBA-4A2E-A245-9142C1F7E829}"/>
    <dgm:cxn modelId="{63DC2CB1-078F-4786-A15D-20074788DBD6}" type="presOf" srcId="{F132B92F-B5D8-4AEB-BFAC-FB70EC66F90E}" destId="{3C58A4C4-7C9F-45BF-9571-4ABB648A19B4}" srcOrd="1" destOrd="0" presId="urn:microsoft.com/office/officeart/2005/8/layout/hierarchy2"/>
    <dgm:cxn modelId="{385A5840-4018-40E4-BE50-E9EF77A84F9D}" type="presOf" srcId="{6B7963D9-7640-4EB5-9947-2A5ADC0190DA}" destId="{62D31C78-633A-4492-A13E-A56AB694A745}" srcOrd="0" destOrd="0" presId="urn:microsoft.com/office/officeart/2005/8/layout/hierarchy2"/>
    <dgm:cxn modelId="{FF58EC2B-5429-4518-8ECA-40FC089A9005}" type="presOf" srcId="{8E88CCA0-2E57-4072-9AE0-BF2ED8ACD7D8}" destId="{7E205F83-B24D-4B65-A7E8-ED8645A298E9}" srcOrd="0" destOrd="0" presId="urn:microsoft.com/office/officeart/2005/8/layout/hierarchy2"/>
    <dgm:cxn modelId="{4481B4B9-8DC9-429C-A3B5-38E022683861}" type="presParOf" srcId="{62D31C78-633A-4492-A13E-A56AB694A745}" destId="{F688E0CC-9C4F-4606-AFDE-B809E9A09293}" srcOrd="0" destOrd="0" presId="urn:microsoft.com/office/officeart/2005/8/layout/hierarchy2"/>
    <dgm:cxn modelId="{D9E4EB20-C671-41F8-80BF-62E450D4C95D}" type="presParOf" srcId="{F688E0CC-9C4F-4606-AFDE-B809E9A09293}" destId="{8BB735C6-37B2-449B-AC72-9D8E6639947F}" srcOrd="0" destOrd="0" presId="urn:microsoft.com/office/officeart/2005/8/layout/hierarchy2"/>
    <dgm:cxn modelId="{5E22F2C3-B5F2-4CE0-8C78-5EB72E7703BF}" type="presParOf" srcId="{F688E0CC-9C4F-4606-AFDE-B809E9A09293}" destId="{329C63D2-BC59-4F96-9D1C-801446F70088}" srcOrd="1" destOrd="0" presId="urn:microsoft.com/office/officeart/2005/8/layout/hierarchy2"/>
    <dgm:cxn modelId="{BC19ABE6-568D-4813-9ECF-A1537D4AFCEB}" type="presParOf" srcId="{329C63D2-BC59-4F96-9D1C-801446F70088}" destId="{2BFC163E-1947-4556-9D7E-34F2A147CD4C}" srcOrd="0" destOrd="0" presId="urn:microsoft.com/office/officeart/2005/8/layout/hierarchy2"/>
    <dgm:cxn modelId="{88844A65-4233-461C-A423-2303921EC1DF}" type="presParOf" srcId="{2BFC163E-1947-4556-9D7E-34F2A147CD4C}" destId="{6DF77080-C9E4-4A43-851C-DCA65052915D}" srcOrd="0" destOrd="0" presId="urn:microsoft.com/office/officeart/2005/8/layout/hierarchy2"/>
    <dgm:cxn modelId="{B838836C-8E11-4DD9-BF6F-FAD3BC01DAE9}" type="presParOf" srcId="{329C63D2-BC59-4F96-9D1C-801446F70088}" destId="{D6C0FC71-319C-4482-8B1F-7EA14622FC05}" srcOrd="1" destOrd="0" presId="urn:microsoft.com/office/officeart/2005/8/layout/hierarchy2"/>
    <dgm:cxn modelId="{B1363BC8-CE59-49AA-80E8-6C944E296360}" type="presParOf" srcId="{D6C0FC71-319C-4482-8B1F-7EA14622FC05}" destId="{C9791B93-9829-4341-9295-1FC7A7D118CA}" srcOrd="0" destOrd="0" presId="urn:microsoft.com/office/officeart/2005/8/layout/hierarchy2"/>
    <dgm:cxn modelId="{478F2B5F-5521-4536-8B9B-A4402412AA5A}" type="presParOf" srcId="{D6C0FC71-319C-4482-8B1F-7EA14622FC05}" destId="{B5E2BEB8-B162-4A60-A462-7BB3C76AA61E}" srcOrd="1" destOrd="0" presId="urn:microsoft.com/office/officeart/2005/8/layout/hierarchy2"/>
    <dgm:cxn modelId="{7262BF0A-12A9-479C-B591-725DFF788A64}" type="presParOf" srcId="{B5E2BEB8-B162-4A60-A462-7BB3C76AA61E}" destId="{6AF990EF-2C1E-4FE2-9B99-37D7B5BAB4C8}" srcOrd="0" destOrd="0" presId="urn:microsoft.com/office/officeart/2005/8/layout/hierarchy2"/>
    <dgm:cxn modelId="{A4BFAC6B-9372-403E-B47C-7B83569A0A41}" type="presParOf" srcId="{6AF990EF-2C1E-4FE2-9B99-37D7B5BAB4C8}" destId="{3C58A4C4-7C9F-45BF-9571-4ABB648A19B4}" srcOrd="0" destOrd="0" presId="urn:microsoft.com/office/officeart/2005/8/layout/hierarchy2"/>
    <dgm:cxn modelId="{7AC67494-0AB5-4CF7-8FA7-5D12A6C9AF6B}" type="presParOf" srcId="{B5E2BEB8-B162-4A60-A462-7BB3C76AA61E}" destId="{D47C4338-9905-4193-A3BA-1B5E73A270AB}" srcOrd="1" destOrd="0" presId="urn:microsoft.com/office/officeart/2005/8/layout/hierarchy2"/>
    <dgm:cxn modelId="{F0237C61-E62C-49A1-B400-4FD77C216552}" type="presParOf" srcId="{D47C4338-9905-4193-A3BA-1B5E73A270AB}" destId="{ADDB00F6-FF31-4F0C-9957-C5EA1744D950}" srcOrd="0" destOrd="0" presId="urn:microsoft.com/office/officeart/2005/8/layout/hierarchy2"/>
    <dgm:cxn modelId="{AD191499-9ECB-47AA-9AB6-838721FEB4EE}" type="presParOf" srcId="{D47C4338-9905-4193-A3BA-1B5E73A270AB}" destId="{8C837EA5-56A4-444E-AC5F-AC2369312434}" srcOrd="1" destOrd="0" presId="urn:microsoft.com/office/officeart/2005/8/layout/hierarchy2"/>
    <dgm:cxn modelId="{A91145CE-7F94-4B3C-9E62-42BE6B924E17}" type="presParOf" srcId="{B5E2BEB8-B162-4A60-A462-7BB3C76AA61E}" destId="{7C54BB0F-B220-402D-8239-4D9DB8084782}" srcOrd="2" destOrd="0" presId="urn:microsoft.com/office/officeart/2005/8/layout/hierarchy2"/>
    <dgm:cxn modelId="{EAD2F87A-1AED-47AC-844B-5B3E6564F673}" type="presParOf" srcId="{7C54BB0F-B220-402D-8239-4D9DB8084782}" destId="{FF5DCD91-DD1E-4380-A4C9-8A087FFFABDF}" srcOrd="0" destOrd="0" presId="urn:microsoft.com/office/officeart/2005/8/layout/hierarchy2"/>
    <dgm:cxn modelId="{2C9E5696-3EA7-4453-B2E7-75E153B52B57}" type="presParOf" srcId="{B5E2BEB8-B162-4A60-A462-7BB3C76AA61E}" destId="{AE4D4C44-2780-4474-B5BD-15B0B1317C01}" srcOrd="3" destOrd="0" presId="urn:microsoft.com/office/officeart/2005/8/layout/hierarchy2"/>
    <dgm:cxn modelId="{49431485-BC7E-41E7-B8DF-F48A84267232}" type="presParOf" srcId="{AE4D4C44-2780-4474-B5BD-15B0B1317C01}" destId="{9F270EBB-9E02-4793-9A49-49EFB39100C4}" srcOrd="0" destOrd="0" presId="urn:microsoft.com/office/officeart/2005/8/layout/hierarchy2"/>
    <dgm:cxn modelId="{19CB3BBD-F3AA-45F2-A753-AE805B00B5AA}" type="presParOf" srcId="{AE4D4C44-2780-4474-B5BD-15B0B1317C01}" destId="{EFCE975B-AD93-4362-84F4-8C0F5B4353F8}" srcOrd="1" destOrd="0" presId="urn:microsoft.com/office/officeart/2005/8/layout/hierarchy2"/>
    <dgm:cxn modelId="{F8E80C42-49A8-45E4-A67D-64C0E257FFF9}" type="presParOf" srcId="{329C63D2-BC59-4F96-9D1C-801446F70088}" destId="{0574CDD6-B763-47E2-BADB-DA3E576BCF45}" srcOrd="2" destOrd="0" presId="urn:microsoft.com/office/officeart/2005/8/layout/hierarchy2"/>
    <dgm:cxn modelId="{0D1AF9E2-2ABC-4D4E-A015-F79568D80675}" type="presParOf" srcId="{0574CDD6-B763-47E2-BADB-DA3E576BCF45}" destId="{AB0FBCA3-5514-45E7-8663-C73335F4B27D}" srcOrd="0" destOrd="0" presId="urn:microsoft.com/office/officeart/2005/8/layout/hierarchy2"/>
    <dgm:cxn modelId="{47A92284-DBC6-4730-BE3C-F597C1EE2476}" type="presParOf" srcId="{329C63D2-BC59-4F96-9D1C-801446F70088}" destId="{D7BDD586-679F-4D9D-ACF4-9C76458AD3CD}" srcOrd="3" destOrd="0" presId="urn:microsoft.com/office/officeart/2005/8/layout/hierarchy2"/>
    <dgm:cxn modelId="{07343B44-CC34-42BE-BD13-D059A54F9DBD}" type="presParOf" srcId="{D7BDD586-679F-4D9D-ACF4-9C76458AD3CD}" destId="{7E1B3B23-3E80-4E65-B9C9-2073DF2E9896}" srcOrd="0" destOrd="0" presId="urn:microsoft.com/office/officeart/2005/8/layout/hierarchy2"/>
    <dgm:cxn modelId="{B53D3E3A-F1E7-4D8D-97B6-A643D680C540}" type="presParOf" srcId="{D7BDD586-679F-4D9D-ACF4-9C76458AD3CD}" destId="{5AFE8E07-B61B-4384-B360-AFE4FCBD2181}" srcOrd="1" destOrd="0" presId="urn:microsoft.com/office/officeart/2005/8/layout/hierarchy2"/>
    <dgm:cxn modelId="{979DD95D-CA5E-4CA8-A9ED-AA1235C13494}" type="presParOf" srcId="{5AFE8E07-B61B-4384-B360-AFE4FCBD2181}" destId="{A0D01C59-E3BC-4ACD-BB77-B3C97121DC68}" srcOrd="0" destOrd="0" presId="urn:microsoft.com/office/officeart/2005/8/layout/hierarchy2"/>
    <dgm:cxn modelId="{2732483B-7799-419F-AC33-F4D7514A8D9B}" type="presParOf" srcId="{A0D01C59-E3BC-4ACD-BB77-B3C97121DC68}" destId="{67CB4C68-C071-4DC5-81C3-EE43DD460C39}" srcOrd="0" destOrd="0" presId="urn:microsoft.com/office/officeart/2005/8/layout/hierarchy2"/>
    <dgm:cxn modelId="{35CF1746-0FB1-44F7-8A4C-1AC707E452A2}" type="presParOf" srcId="{5AFE8E07-B61B-4384-B360-AFE4FCBD2181}" destId="{EBFB2466-1212-4962-9F21-7674D25AA3AF}" srcOrd="1" destOrd="0" presId="urn:microsoft.com/office/officeart/2005/8/layout/hierarchy2"/>
    <dgm:cxn modelId="{484DF851-C7AC-4F04-82CB-C8613AD6209F}" type="presParOf" srcId="{EBFB2466-1212-4962-9F21-7674D25AA3AF}" destId="{855D963F-D3FF-4889-AD38-0A75445403F6}" srcOrd="0" destOrd="0" presId="urn:microsoft.com/office/officeart/2005/8/layout/hierarchy2"/>
    <dgm:cxn modelId="{421D2F39-E5C0-4637-9A3F-74829A7160AD}" type="presParOf" srcId="{EBFB2466-1212-4962-9F21-7674D25AA3AF}" destId="{A5A78DFC-756B-4D5B-9B40-29FAAA4C2A06}" srcOrd="1" destOrd="0" presId="urn:microsoft.com/office/officeart/2005/8/layout/hierarchy2"/>
    <dgm:cxn modelId="{B21D6A37-97A5-47F3-8A93-42E5388AE829}" type="presParOf" srcId="{5AFE8E07-B61B-4384-B360-AFE4FCBD2181}" destId="{4ABD175B-D115-481F-83E4-29229EDF0A95}" srcOrd="2" destOrd="0" presId="urn:microsoft.com/office/officeart/2005/8/layout/hierarchy2"/>
    <dgm:cxn modelId="{7109E54D-99C8-42F9-BD86-F8888169425B}" type="presParOf" srcId="{4ABD175B-D115-481F-83E4-29229EDF0A95}" destId="{589F268C-1A0D-41DB-B9EF-1FC929009EC8}" srcOrd="0" destOrd="0" presId="urn:microsoft.com/office/officeart/2005/8/layout/hierarchy2"/>
    <dgm:cxn modelId="{E75A7B10-062B-4573-962F-9D01AC885621}" type="presParOf" srcId="{5AFE8E07-B61B-4384-B360-AFE4FCBD2181}" destId="{68E51EAA-73D9-4102-9521-336F1D08D6EF}" srcOrd="3" destOrd="0" presId="urn:microsoft.com/office/officeart/2005/8/layout/hierarchy2"/>
    <dgm:cxn modelId="{FCAF4311-C7FE-41A4-A986-9F68694F14EF}" type="presParOf" srcId="{68E51EAA-73D9-4102-9521-336F1D08D6EF}" destId="{E873E7B6-4317-4EA1-B4E1-DB2CD4FF166C}" srcOrd="0" destOrd="0" presId="urn:microsoft.com/office/officeart/2005/8/layout/hierarchy2"/>
    <dgm:cxn modelId="{939D6696-9026-46A0-AE95-9FDF59EEF127}" type="presParOf" srcId="{68E51EAA-73D9-4102-9521-336F1D08D6EF}" destId="{B09C4F58-234F-4ED6-BA05-6294B3751ADF}" srcOrd="1" destOrd="0" presId="urn:microsoft.com/office/officeart/2005/8/layout/hierarchy2"/>
    <dgm:cxn modelId="{5055DED4-2111-4352-ACDF-8B2D563AC829}" type="presParOf" srcId="{329C63D2-BC59-4F96-9D1C-801446F70088}" destId="{DD94D815-B49F-482E-951A-EA83E228DFFD}" srcOrd="4" destOrd="0" presId="urn:microsoft.com/office/officeart/2005/8/layout/hierarchy2"/>
    <dgm:cxn modelId="{B2C51B56-8CC6-4037-B388-1341D456FED6}" type="presParOf" srcId="{DD94D815-B49F-482E-951A-EA83E228DFFD}" destId="{749A0BBD-D33A-4B3A-AB3E-225543453ECB}" srcOrd="0" destOrd="0" presId="urn:microsoft.com/office/officeart/2005/8/layout/hierarchy2"/>
    <dgm:cxn modelId="{B01D4005-4004-4777-A577-532FF43B368F}" type="presParOf" srcId="{329C63D2-BC59-4F96-9D1C-801446F70088}" destId="{7EC391F3-65A3-4577-9810-B3AE64D41908}" srcOrd="5" destOrd="0" presId="urn:microsoft.com/office/officeart/2005/8/layout/hierarchy2"/>
    <dgm:cxn modelId="{B7109EEC-7843-452F-B374-CEC43A800001}" type="presParOf" srcId="{7EC391F3-65A3-4577-9810-B3AE64D41908}" destId="{A080AEB2-2F9F-4B61-AFFB-57275A2CA6EF}" srcOrd="0" destOrd="0" presId="urn:microsoft.com/office/officeart/2005/8/layout/hierarchy2"/>
    <dgm:cxn modelId="{92DE94B3-5D86-47CF-ADAC-BD3F80371025}" type="presParOf" srcId="{7EC391F3-65A3-4577-9810-B3AE64D41908}" destId="{07104BF5-A71A-4DC4-B392-D9710C8A2505}" srcOrd="1" destOrd="0" presId="urn:microsoft.com/office/officeart/2005/8/layout/hierarchy2"/>
    <dgm:cxn modelId="{07E0715D-24AD-4BAE-9ED3-149AA637C0DC}" type="presParOf" srcId="{07104BF5-A71A-4DC4-B392-D9710C8A2505}" destId="{73423BD9-C2F8-4DD9-8FA8-4B0D1425AEE0}" srcOrd="0" destOrd="0" presId="urn:microsoft.com/office/officeart/2005/8/layout/hierarchy2"/>
    <dgm:cxn modelId="{64E1A746-7621-4ABF-8BFD-A54F688F9ABB}" type="presParOf" srcId="{73423BD9-C2F8-4DD9-8FA8-4B0D1425AEE0}" destId="{ACC7A220-0389-4A4F-94DC-4B1D21A7422A}" srcOrd="0" destOrd="0" presId="urn:microsoft.com/office/officeart/2005/8/layout/hierarchy2"/>
    <dgm:cxn modelId="{CEF23D72-93AA-421C-A67C-547F8A410FCD}" type="presParOf" srcId="{07104BF5-A71A-4DC4-B392-D9710C8A2505}" destId="{C82ECBFD-1284-46A7-9397-7982A101F4F8}" srcOrd="1" destOrd="0" presId="urn:microsoft.com/office/officeart/2005/8/layout/hierarchy2"/>
    <dgm:cxn modelId="{6434C0F8-2765-4CD0-B0CE-BBDAD7726F69}" type="presParOf" srcId="{C82ECBFD-1284-46A7-9397-7982A101F4F8}" destId="{D39B14FE-E79F-449C-B097-F70752F2351B}" srcOrd="0" destOrd="0" presId="urn:microsoft.com/office/officeart/2005/8/layout/hierarchy2"/>
    <dgm:cxn modelId="{526DF7E1-522D-44A3-A037-1920C9B03D00}" type="presParOf" srcId="{C82ECBFD-1284-46A7-9397-7982A101F4F8}" destId="{F684D9DF-B4CA-42D4-816D-01688AE36356}" srcOrd="1" destOrd="0" presId="urn:microsoft.com/office/officeart/2005/8/layout/hierarchy2"/>
    <dgm:cxn modelId="{8F1D960B-59B8-47AA-A10A-096B2B1E4435}" type="presParOf" srcId="{329C63D2-BC59-4F96-9D1C-801446F70088}" destId="{98172E72-D958-4D37-9852-9901B25BAB29}" srcOrd="6" destOrd="0" presId="urn:microsoft.com/office/officeart/2005/8/layout/hierarchy2"/>
    <dgm:cxn modelId="{DF80556D-A996-45C6-B2E9-4DFFCAA3BC5A}" type="presParOf" srcId="{98172E72-D958-4D37-9852-9901B25BAB29}" destId="{A6E27309-A82C-4D11-9568-CC2B9BB251C0}" srcOrd="0" destOrd="0" presId="urn:microsoft.com/office/officeart/2005/8/layout/hierarchy2"/>
    <dgm:cxn modelId="{BAC77FD5-AA9E-4DF3-8984-262214271AA1}" type="presParOf" srcId="{329C63D2-BC59-4F96-9D1C-801446F70088}" destId="{544895F5-D4C7-4C89-8C44-9F10F4C6C80D}" srcOrd="7" destOrd="0" presId="urn:microsoft.com/office/officeart/2005/8/layout/hierarchy2"/>
    <dgm:cxn modelId="{EB2FECE0-5713-4C65-8F07-72A3844986F7}" type="presParOf" srcId="{544895F5-D4C7-4C89-8C44-9F10F4C6C80D}" destId="{6A3FF397-F1C4-4E41-BF25-0A518448EC54}" srcOrd="0" destOrd="0" presId="urn:microsoft.com/office/officeart/2005/8/layout/hierarchy2"/>
    <dgm:cxn modelId="{C29AD288-35DC-4936-9EBF-109D00C01B4F}" type="presParOf" srcId="{544895F5-D4C7-4C89-8C44-9F10F4C6C80D}" destId="{1C5D827B-327A-4171-8FBF-FF99E6CFEAA3}" srcOrd="1" destOrd="0" presId="urn:microsoft.com/office/officeart/2005/8/layout/hierarchy2"/>
    <dgm:cxn modelId="{9AB18E8B-6F41-42B6-85B6-344EACEF1C0F}" type="presParOf" srcId="{329C63D2-BC59-4F96-9D1C-801446F70088}" destId="{F8C0D701-776D-45DA-96B0-F69DB792376C}" srcOrd="8" destOrd="0" presId="urn:microsoft.com/office/officeart/2005/8/layout/hierarchy2"/>
    <dgm:cxn modelId="{2F175235-E6EE-427B-89CE-D820AFA96F31}" type="presParOf" srcId="{F8C0D701-776D-45DA-96B0-F69DB792376C}" destId="{59CC711F-1F3F-4768-B0A7-9E401AEC7C95}" srcOrd="0" destOrd="0" presId="urn:microsoft.com/office/officeart/2005/8/layout/hierarchy2"/>
    <dgm:cxn modelId="{0D8C27C5-64BB-4D06-9AFF-84725794AF28}" type="presParOf" srcId="{329C63D2-BC59-4F96-9D1C-801446F70088}" destId="{DB1AAACC-5C24-4466-980B-CE82973EEB86}" srcOrd="9" destOrd="0" presId="urn:microsoft.com/office/officeart/2005/8/layout/hierarchy2"/>
    <dgm:cxn modelId="{EFBFDA9B-090B-4FEA-AFF4-E4BE4575404B}" type="presParOf" srcId="{DB1AAACC-5C24-4466-980B-CE82973EEB86}" destId="{7E205F83-B24D-4B65-A7E8-ED8645A298E9}" srcOrd="0" destOrd="0" presId="urn:microsoft.com/office/officeart/2005/8/layout/hierarchy2"/>
    <dgm:cxn modelId="{BB92B6F5-1FCE-49C0-B13D-8B848BA1E9FE}" type="presParOf" srcId="{DB1AAACC-5C24-4466-980B-CE82973EEB86}" destId="{E7CC9DFA-8A98-405C-86A2-B32777F1FF51}" srcOrd="1" destOrd="0" presId="urn:microsoft.com/office/officeart/2005/8/layout/hierarchy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963D9-7640-4EB5-9947-2A5ADC0190DA}" type="doc">
      <dgm:prSet loTypeId="urn:microsoft.com/office/officeart/2008/layout/RadialCluster" loCatId="relationship" qsTypeId="urn:microsoft.com/office/officeart/2005/8/quickstyle/simple3" qsCatId="simple" csTypeId="urn:microsoft.com/office/officeart/2005/8/colors/accent3_1" csCatId="accent3" phldr="1"/>
      <dgm:spPr/>
      <dgm:t>
        <a:bodyPr/>
        <a:lstStyle/>
        <a:p>
          <a:endParaRPr lang="zh-TW" altLang="en-US"/>
        </a:p>
      </dgm:t>
    </dgm:pt>
    <dgm:pt modelId="{133DAE48-61B6-4E5D-AF6E-2AAA62568003}">
      <dgm:prSet phldrT="[文字]" custT="1"/>
      <dgm:spPr/>
      <dgm:t>
        <a:bodyPr/>
        <a:lstStyle/>
        <a:p>
          <a:r>
            <a:rPr lang="zh-TW" altLang="en-US" sz="2400" dirty="0" smtClean="0"/>
            <a:t>軟體</a:t>
          </a:r>
          <a:endParaRPr lang="en-US" altLang="zh-TW" sz="2400" dirty="0" smtClean="0"/>
        </a:p>
        <a:p>
          <a:r>
            <a:rPr lang="zh-TW" altLang="en-US" sz="2400" dirty="0" smtClean="0"/>
            <a:t>開發案</a:t>
          </a:r>
          <a:endParaRPr lang="zh-TW" altLang="en-US" sz="2400" dirty="0"/>
        </a:p>
      </dgm:t>
    </dgm:pt>
    <dgm:pt modelId="{115DE1BD-9002-4448-8F01-361FA85893A1}" type="parTrans" cxnId="{477BF816-1A4D-40AC-880B-C100FCE52113}">
      <dgm:prSet/>
      <dgm:spPr/>
      <dgm:t>
        <a:bodyPr/>
        <a:lstStyle/>
        <a:p>
          <a:endParaRPr lang="zh-TW" altLang="en-US" sz="2400"/>
        </a:p>
      </dgm:t>
    </dgm:pt>
    <dgm:pt modelId="{6BC019B7-4642-450E-AFB4-9DF8041A0C32}" type="sibTrans" cxnId="{477BF816-1A4D-40AC-880B-C100FCE52113}">
      <dgm:prSet/>
      <dgm:spPr/>
      <dgm:t>
        <a:bodyPr/>
        <a:lstStyle/>
        <a:p>
          <a:endParaRPr lang="zh-TW" altLang="en-US" sz="2400"/>
        </a:p>
      </dgm:t>
    </dgm:pt>
    <dgm:pt modelId="{8A1BA341-0F7E-4DCC-A2F3-88690B7304C1}">
      <dgm:prSet phldrT="[文字]" custT="1"/>
      <dgm:spPr/>
      <dgm:t>
        <a:bodyPr/>
        <a:lstStyle/>
        <a:p>
          <a:r>
            <a:rPr lang="zh-TW" altLang="en-US" sz="2400" dirty="0" smtClean="0"/>
            <a:t>確定需求</a:t>
          </a:r>
          <a:endParaRPr lang="en-US" altLang="zh-TW" sz="2400" dirty="0" smtClean="0"/>
        </a:p>
      </dgm:t>
    </dgm:pt>
    <dgm:pt modelId="{5658EC76-66B6-4ED2-8280-F854BC1B5D5C}" type="parTrans" cxnId="{15144A99-725F-4334-8D8F-C63332CE4CE2}">
      <dgm:prSet/>
      <dgm:spPr/>
      <dgm:t>
        <a:bodyPr/>
        <a:lstStyle/>
        <a:p>
          <a:endParaRPr lang="zh-TW" altLang="en-US" sz="2400"/>
        </a:p>
      </dgm:t>
    </dgm:pt>
    <dgm:pt modelId="{F822DCAE-69E9-4AB8-8E21-2CBAF52683B8}" type="sibTrans" cxnId="{15144A99-725F-4334-8D8F-C63332CE4CE2}">
      <dgm:prSet/>
      <dgm:spPr/>
      <dgm:t>
        <a:bodyPr/>
        <a:lstStyle/>
        <a:p>
          <a:endParaRPr lang="zh-TW" altLang="en-US" sz="2400"/>
        </a:p>
      </dgm:t>
    </dgm:pt>
    <dgm:pt modelId="{BFF2A53B-023E-4227-9C14-8F5E3936767E}">
      <dgm:prSet phldrT="[文字]" custT="1"/>
      <dgm:spPr/>
      <dgm:t>
        <a:bodyPr/>
        <a:lstStyle/>
        <a:p>
          <a:r>
            <a:rPr lang="zh-TW" altLang="en-US" sz="2400" dirty="0" smtClean="0"/>
            <a:t>初步需求</a:t>
          </a:r>
          <a:endParaRPr lang="zh-TW" altLang="en-US" sz="2400" dirty="0"/>
        </a:p>
      </dgm:t>
    </dgm:pt>
    <dgm:pt modelId="{F132B92F-B5D8-4AEB-BFAC-FB70EC66F90E}" type="parTrans" cxnId="{779BE870-EBEA-4319-9DD4-A45463AB1279}">
      <dgm:prSet/>
      <dgm:spPr/>
      <dgm:t>
        <a:bodyPr/>
        <a:lstStyle/>
        <a:p>
          <a:endParaRPr lang="zh-TW" altLang="en-US" sz="2400"/>
        </a:p>
      </dgm:t>
    </dgm:pt>
    <dgm:pt modelId="{0EF57190-9093-4C75-B654-C0DAA050D3C4}" type="sibTrans" cxnId="{779BE870-EBEA-4319-9DD4-A45463AB1279}">
      <dgm:prSet/>
      <dgm:spPr/>
      <dgm:t>
        <a:bodyPr/>
        <a:lstStyle/>
        <a:p>
          <a:endParaRPr lang="zh-TW" altLang="en-US" sz="2400"/>
        </a:p>
      </dgm:t>
    </dgm:pt>
    <dgm:pt modelId="{AB42398B-FF88-4734-8242-83AEEC4C4C4D}">
      <dgm:prSet phldrT="[文字]" custT="1"/>
      <dgm:spPr/>
      <dgm:t>
        <a:bodyPr/>
        <a:lstStyle/>
        <a:p>
          <a:r>
            <a:rPr lang="zh-TW" altLang="en-US" sz="2400" dirty="0" smtClean="0"/>
            <a:t>詳細需求</a:t>
          </a:r>
          <a:endParaRPr lang="zh-TW" altLang="en-US" sz="2400" dirty="0"/>
        </a:p>
      </dgm:t>
    </dgm:pt>
    <dgm:pt modelId="{1AC213AC-95BB-48CA-9223-533FC70F64CA}" type="parTrans" cxnId="{453D3EAA-9671-4F02-A32E-C478B2F41D55}">
      <dgm:prSet/>
      <dgm:spPr/>
      <dgm:t>
        <a:bodyPr/>
        <a:lstStyle/>
        <a:p>
          <a:endParaRPr lang="zh-TW" altLang="en-US" sz="2400"/>
        </a:p>
      </dgm:t>
    </dgm:pt>
    <dgm:pt modelId="{85936C1D-BDF1-4AFD-B4C4-12A5DD00F369}" type="sibTrans" cxnId="{453D3EAA-9671-4F02-A32E-C478B2F41D55}">
      <dgm:prSet/>
      <dgm:spPr/>
      <dgm:t>
        <a:bodyPr/>
        <a:lstStyle/>
        <a:p>
          <a:endParaRPr lang="zh-TW" altLang="en-US" sz="2400"/>
        </a:p>
      </dgm:t>
    </dgm:pt>
    <dgm:pt modelId="{C7B39B1B-63B4-4B99-BCD3-7DFB5FDB4FB6}">
      <dgm:prSet phldrT="[文字]" custT="1"/>
      <dgm:spPr/>
      <dgm:t>
        <a:bodyPr/>
        <a:lstStyle/>
        <a:p>
          <a:r>
            <a:rPr lang="zh-TW" altLang="en-US" sz="2400" dirty="0" smtClean="0"/>
            <a:t>研發</a:t>
          </a:r>
          <a:endParaRPr lang="zh-TW" altLang="en-US" sz="2400" dirty="0"/>
        </a:p>
      </dgm:t>
    </dgm:pt>
    <dgm:pt modelId="{8E3E6B8D-75F7-4884-B9C6-32B34A26758D}" type="parTrans" cxnId="{979BD879-8ABD-46AA-B5E3-12091FC767F9}">
      <dgm:prSet/>
      <dgm:spPr/>
      <dgm:t>
        <a:bodyPr/>
        <a:lstStyle/>
        <a:p>
          <a:endParaRPr lang="zh-TW" altLang="en-US" sz="2400"/>
        </a:p>
      </dgm:t>
    </dgm:pt>
    <dgm:pt modelId="{DF16317A-BAFF-4040-A04D-74EB29AAD910}" type="sibTrans" cxnId="{979BD879-8ABD-46AA-B5E3-12091FC767F9}">
      <dgm:prSet/>
      <dgm:spPr/>
      <dgm:t>
        <a:bodyPr/>
        <a:lstStyle/>
        <a:p>
          <a:endParaRPr lang="zh-TW" altLang="en-US" sz="2400"/>
        </a:p>
      </dgm:t>
    </dgm:pt>
    <dgm:pt modelId="{0FC58E66-EE0D-4B29-B014-A19A6D3F307D}">
      <dgm:prSet phldrT="[文字]" custT="1"/>
      <dgm:spPr/>
      <dgm:t>
        <a:bodyPr/>
        <a:lstStyle/>
        <a:p>
          <a:r>
            <a:rPr lang="zh-TW" altLang="en-US" sz="2400" dirty="0" smtClean="0"/>
            <a:t>模組定義</a:t>
          </a:r>
          <a:endParaRPr lang="zh-TW" altLang="en-US" sz="2400" dirty="0"/>
        </a:p>
      </dgm:t>
    </dgm:pt>
    <dgm:pt modelId="{7518EBA3-42B5-4406-A3B1-4F43BD057E3A}" type="parTrans" cxnId="{F9E5528D-74E8-4B9D-A51B-ABCE6BDC1719}">
      <dgm:prSet/>
      <dgm:spPr/>
      <dgm:t>
        <a:bodyPr/>
        <a:lstStyle/>
        <a:p>
          <a:endParaRPr lang="zh-TW" altLang="en-US" sz="2400"/>
        </a:p>
      </dgm:t>
    </dgm:pt>
    <dgm:pt modelId="{C740818F-5A78-486A-B512-32703D12CDCC}" type="sibTrans" cxnId="{F9E5528D-74E8-4B9D-A51B-ABCE6BDC1719}">
      <dgm:prSet/>
      <dgm:spPr/>
      <dgm:t>
        <a:bodyPr/>
        <a:lstStyle/>
        <a:p>
          <a:endParaRPr lang="zh-TW" altLang="en-US" sz="2400"/>
        </a:p>
      </dgm:t>
    </dgm:pt>
    <dgm:pt modelId="{09CF9293-3916-4CBC-9652-7D4AE185F060}">
      <dgm:prSet custT="1"/>
      <dgm:spPr/>
      <dgm:t>
        <a:bodyPr/>
        <a:lstStyle/>
        <a:p>
          <a:r>
            <a:rPr lang="zh-TW" altLang="en-US" sz="2400" dirty="0" smtClean="0"/>
            <a:t>測試</a:t>
          </a:r>
          <a:endParaRPr lang="zh-TW" altLang="en-US" sz="2400" dirty="0"/>
        </a:p>
      </dgm:t>
    </dgm:pt>
    <dgm:pt modelId="{E38F906A-E2AC-4E8D-96AB-FF60E4412A4D}" type="parTrans" cxnId="{D2E48282-F0B5-4393-8FE0-B8E5F5CCF0A2}">
      <dgm:prSet/>
      <dgm:spPr/>
      <dgm:t>
        <a:bodyPr/>
        <a:lstStyle/>
        <a:p>
          <a:endParaRPr lang="zh-TW" altLang="en-US" sz="2400"/>
        </a:p>
      </dgm:t>
    </dgm:pt>
    <dgm:pt modelId="{5F631DB7-9DBA-4A2E-A245-9142C1F7E829}" type="sibTrans" cxnId="{D2E48282-F0B5-4393-8FE0-B8E5F5CCF0A2}">
      <dgm:prSet/>
      <dgm:spPr/>
      <dgm:t>
        <a:bodyPr/>
        <a:lstStyle/>
        <a:p>
          <a:endParaRPr lang="zh-TW" altLang="en-US" sz="2400"/>
        </a:p>
      </dgm:t>
    </dgm:pt>
    <dgm:pt modelId="{8E88CCA0-2E57-4072-9AE0-BF2ED8ACD7D8}">
      <dgm:prSet custT="1"/>
      <dgm:spPr/>
      <dgm:t>
        <a:bodyPr/>
        <a:lstStyle/>
        <a:p>
          <a:r>
            <a:rPr lang="zh-TW" altLang="en-US" sz="2400" dirty="0" smtClean="0"/>
            <a:t>上線</a:t>
          </a:r>
          <a:endParaRPr lang="zh-TW" altLang="en-US" sz="2400" dirty="0"/>
        </a:p>
      </dgm:t>
    </dgm:pt>
    <dgm:pt modelId="{541E4D8E-1E00-4159-805B-94B364F4AC03}" type="parTrans" cxnId="{1CEFC43C-5649-4835-A19C-3BF8B92D548D}">
      <dgm:prSet/>
      <dgm:spPr/>
      <dgm:t>
        <a:bodyPr/>
        <a:lstStyle/>
        <a:p>
          <a:endParaRPr lang="zh-TW" altLang="en-US" sz="2400"/>
        </a:p>
      </dgm:t>
    </dgm:pt>
    <dgm:pt modelId="{52A4B493-F942-4B7C-A7D4-E425746D5EBA}" type="sibTrans" cxnId="{1CEFC43C-5649-4835-A19C-3BF8B92D548D}">
      <dgm:prSet/>
      <dgm:spPr/>
      <dgm:t>
        <a:bodyPr/>
        <a:lstStyle/>
        <a:p>
          <a:endParaRPr lang="zh-TW" altLang="en-US" sz="2400"/>
        </a:p>
      </dgm:t>
    </dgm:pt>
    <dgm:pt modelId="{1A103FA8-1C74-445C-A77D-BC0F90330F83}">
      <dgm:prSet custT="1"/>
      <dgm:spPr/>
      <dgm:t>
        <a:bodyPr/>
        <a:lstStyle/>
        <a:p>
          <a:r>
            <a:rPr lang="zh-TW" altLang="en-US" sz="2400" dirty="0" smtClean="0"/>
            <a:t>設計</a:t>
          </a:r>
          <a:endParaRPr lang="zh-TW" altLang="en-US" sz="2400" dirty="0"/>
        </a:p>
      </dgm:t>
    </dgm:pt>
    <dgm:pt modelId="{339FEB22-9CFF-443D-A993-2304CFF3226F}" type="parTrans" cxnId="{72872A97-539B-4A60-BB78-A542218C60B9}">
      <dgm:prSet/>
      <dgm:spPr/>
      <dgm:t>
        <a:bodyPr/>
        <a:lstStyle/>
        <a:p>
          <a:endParaRPr lang="zh-TW" altLang="en-US" sz="2400"/>
        </a:p>
      </dgm:t>
    </dgm:pt>
    <dgm:pt modelId="{0B26D02C-8CDA-4294-8D40-848EB33E7E45}" type="sibTrans" cxnId="{72872A97-539B-4A60-BB78-A542218C60B9}">
      <dgm:prSet/>
      <dgm:spPr/>
      <dgm:t>
        <a:bodyPr/>
        <a:lstStyle/>
        <a:p>
          <a:endParaRPr lang="zh-TW" altLang="en-US" sz="2400"/>
        </a:p>
      </dgm:t>
    </dgm:pt>
    <dgm:pt modelId="{5FF3E999-A7B8-44E1-BAF9-3FA6F550EE7D}">
      <dgm:prSet custT="1"/>
      <dgm:spPr/>
      <dgm:t>
        <a:bodyPr/>
        <a:lstStyle/>
        <a:p>
          <a:r>
            <a:rPr lang="zh-TW" altLang="en-US" sz="2400" dirty="0" smtClean="0"/>
            <a:t>功能</a:t>
          </a:r>
          <a:endParaRPr lang="zh-TW" altLang="en-US" sz="2400" dirty="0"/>
        </a:p>
      </dgm:t>
    </dgm:pt>
    <dgm:pt modelId="{F258A50F-4EA1-4217-8982-EC53079DDC38}" type="parTrans" cxnId="{75EAC9AA-149A-4DB3-AD92-FA12E5A7F035}">
      <dgm:prSet/>
      <dgm:spPr/>
      <dgm:t>
        <a:bodyPr/>
        <a:lstStyle/>
        <a:p>
          <a:endParaRPr lang="zh-TW" altLang="en-US" sz="2400"/>
        </a:p>
      </dgm:t>
    </dgm:pt>
    <dgm:pt modelId="{E5BCF417-B2A0-4260-BFAB-DAA6835399EC}" type="sibTrans" cxnId="{75EAC9AA-149A-4DB3-AD92-FA12E5A7F035}">
      <dgm:prSet/>
      <dgm:spPr/>
      <dgm:t>
        <a:bodyPr/>
        <a:lstStyle/>
        <a:p>
          <a:endParaRPr lang="zh-TW" altLang="en-US" sz="2400"/>
        </a:p>
      </dgm:t>
    </dgm:pt>
    <dgm:pt modelId="{E29DECEC-C610-4123-B622-095E26F9D1E9}">
      <dgm:prSet custT="1"/>
      <dgm:spPr/>
      <dgm:t>
        <a:bodyPr/>
        <a:lstStyle/>
        <a:p>
          <a:r>
            <a:rPr lang="zh-TW" altLang="en-US" sz="2400" dirty="0" smtClean="0"/>
            <a:t>系統</a:t>
          </a:r>
          <a:endParaRPr lang="zh-TW" altLang="en-US" sz="2400" dirty="0"/>
        </a:p>
      </dgm:t>
    </dgm:pt>
    <dgm:pt modelId="{C8537740-0525-4C17-8D1F-C71E6A1783B4}" type="parTrans" cxnId="{0F313D76-1E4F-4C93-B0FA-BE79E53B1BEB}">
      <dgm:prSet/>
      <dgm:spPr/>
      <dgm:t>
        <a:bodyPr/>
        <a:lstStyle/>
        <a:p>
          <a:endParaRPr lang="zh-TW" altLang="en-US" sz="2400"/>
        </a:p>
      </dgm:t>
    </dgm:pt>
    <dgm:pt modelId="{AB72B8BD-2C84-4581-B42E-037AA4A75A35}" type="sibTrans" cxnId="{0F313D76-1E4F-4C93-B0FA-BE79E53B1BEB}">
      <dgm:prSet/>
      <dgm:spPr/>
      <dgm:t>
        <a:bodyPr/>
        <a:lstStyle/>
        <a:p>
          <a:endParaRPr lang="zh-TW" altLang="en-US" sz="2400"/>
        </a:p>
      </dgm:t>
    </dgm:pt>
    <dgm:pt modelId="{C3E50427-7BA1-479C-A4F5-EB4D9757C087}" type="pres">
      <dgm:prSet presAssocID="{6B7963D9-7640-4EB5-9947-2A5ADC0190DA}" presName="Name0" presStyleCnt="0">
        <dgm:presLayoutVars>
          <dgm:chMax val="1"/>
          <dgm:chPref val="1"/>
          <dgm:dir/>
          <dgm:animOne val="branch"/>
          <dgm:animLvl val="lvl"/>
        </dgm:presLayoutVars>
      </dgm:prSet>
      <dgm:spPr/>
      <dgm:t>
        <a:bodyPr/>
        <a:lstStyle/>
        <a:p>
          <a:endParaRPr lang="zh-TW" altLang="en-US"/>
        </a:p>
      </dgm:t>
    </dgm:pt>
    <dgm:pt modelId="{A2AF6D60-FCC5-46CD-83C8-F5D02AAD2CD1}" type="pres">
      <dgm:prSet presAssocID="{133DAE48-61B6-4E5D-AF6E-2AAA62568003}" presName="textCenter" presStyleLbl="node1" presStyleIdx="0" presStyleCnt="11" custScaleX="107329" custScaleY="86198"/>
      <dgm:spPr/>
      <dgm:t>
        <a:bodyPr/>
        <a:lstStyle/>
        <a:p>
          <a:endParaRPr lang="zh-TW" altLang="en-US"/>
        </a:p>
      </dgm:t>
    </dgm:pt>
    <dgm:pt modelId="{5F2A786E-B771-43A5-BA31-F484A5B6D34F}" type="pres">
      <dgm:prSet presAssocID="{133DAE48-61B6-4E5D-AF6E-2AAA62568003}" presName="cycle_1" presStyleCnt="0"/>
      <dgm:spPr/>
    </dgm:pt>
    <dgm:pt modelId="{C640107A-EBBC-45F5-A4D0-19A18C5AAFEF}" type="pres">
      <dgm:prSet presAssocID="{8A1BA341-0F7E-4DCC-A2F3-88690B7304C1}" presName="childCenter1" presStyleLbl="node1" presStyleIdx="1" presStyleCnt="11" custScaleX="190963" custScaleY="161409" custLinFactNeighborX="353" custLinFactNeighborY="1142"/>
      <dgm:spPr/>
      <dgm:t>
        <a:bodyPr/>
        <a:lstStyle/>
        <a:p>
          <a:endParaRPr lang="zh-TW" altLang="en-US"/>
        </a:p>
      </dgm:t>
    </dgm:pt>
    <dgm:pt modelId="{C26775DC-297F-4F6E-8097-E065BA935D37}" type="pres">
      <dgm:prSet presAssocID="{F132B92F-B5D8-4AEB-BFAC-FB70EC66F90E}" presName="Name141" presStyleLbl="parChTrans1D3" presStyleIdx="0" presStyleCnt="5"/>
      <dgm:spPr/>
      <dgm:t>
        <a:bodyPr/>
        <a:lstStyle/>
        <a:p>
          <a:endParaRPr lang="zh-TW" altLang="en-US"/>
        </a:p>
      </dgm:t>
    </dgm:pt>
    <dgm:pt modelId="{FD25F6FD-7D6D-4FD4-9568-1E6A7E77FBE9}" type="pres">
      <dgm:prSet presAssocID="{BFF2A53B-023E-4227-9C14-8F5E3936767E}" presName="text1" presStyleLbl="node1" presStyleIdx="2" presStyleCnt="11" custScaleX="277539" custScaleY="80255" custRadScaleRad="151137" custRadScaleInc="-11779">
        <dgm:presLayoutVars>
          <dgm:bulletEnabled val="1"/>
        </dgm:presLayoutVars>
      </dgm:prSet>
      <dgm:spPr/>
      <dgm:t>
        <a:bodyPr/>
        <a:lstStyle/>
        <a:p>
          <a:endParaRPr lang="zh-TW" altLang="en-US"/>
        </a:p>
      </dgm:t>
    </dgm:pt>
    <dgm:pt modelId="{6A1FEEBC-D287-4ADE-A088-39519FA5DE6D}" type="pres">
      <dgm:prSet presAssocID="{1AC213AC-95BB-48CA-9223-533FC70F64CA}" presName="Name141" presStyleLbl="parChTrans1D3" presStyleIdx="1" presStyleCnt="5"/>
      <dgm:spPr/>
      <dgm:t>
        <a:bodyPr/>
        <a:lstStyle/>
        <a:p>
          <a:endParaRPr lang="zh-TW" altLang="en-US"/>
        </a:p>
      </dgm:t>
    </dgm:pt>
    <dgm:pt modelId="{5A7429B1-7D1A-4689-BC4E-C08598C64A6F}" type="pres">
      <dgm:prSet presAssocID="{AB42398B-FF88-4734-8242-83AEEC4C4C4D}" presName="text1" presStyleLbl="node1" presStyleIdx="3" presStyleCnt="11" custScaleX="285335" custScaleY="88799" custRadScaleRad="182145" custRadScaleInc="18851">
        <dgm:presLayoutVars>
          <dgm:bulletEnabled val="1"/>
        </dgm:presLayoutVars>
      </dgm:prSet>
      <dgm:spPr/>
      <dgm:t>
        <a:bodyPr/>
        <a:lstStyle/>
        <a:p>
          <a:endParaRPr lang="zh-TW" altLang="en-US"/>
        </a:p>
      </dgm:t>
    </dgm:pt>
    <dgm:pt modelId="{C24CAB12-8C67-4334-9E7B-9EBE1BCC1541}" type="pres">
      <dgm:prSet presAssocID="{5658EC76-66B6-4ED2-8280-F854BC1B5D5C}" presName="Name144" presStyleLbl="parChTrans1D2" presStyleIdx="0" presStyleCnt="5"/>
      <dgm:spPr/>
      <dgm:t>
        <a:bodyPr/>
        <a:lstStyle/>
        <a:p>
          <a:endParaRPr lang="zh-TW" altLang="en-US"/>
        </a:p>
      </dgm:t>
    </dgm:pt>
    <dgm:pt modelId="{BA204ED2-BAF9-48C6-A9A6-71EDFB189D0C}" type="pres">
      <dgm:prSet presAssocID="{133DAE48-61B6-4E5D-AF6E-2AAA62568003}" presName="cycle_2" presStyleCnt="0"/>
      <dgm:spPr/>
    </dgm:pt>
    <dgm:pt modelId="{B2CEF8D8-E3EA-4E02-82F0-50B4BF260A25}" type="pres">
      <dgm:prSet presAssocID="{1A103FA8-1C74-445C-A77D-BC0F90330F83}" presName="childCenter2" presStyleLbl="node1" presStyleIdx="4" presStyleCnt="11"/>
      <dgm:spPr/>
      <dgm:t>
        <a:bodyPr/>
        <a:lstStyle/>
        <a:p>
          <a:endParaRPr lang="zh-TW" altLang="en-US"/>
        </a:p>
      </dgm:t>
    </dgm:pt>
    <dgm:pt modelId="{BC65B0FC-283B-4457-9332-C37388178F36}" type="pres">
      <dgm:prSet presAssocID="{F258A50F-4EA1-4217-8982-EC53079DDC38}" presName="Name218" presStyleLbl="parChTrans1D3" presStyleIdx="2" presStyleCnt="5"/>
      <dgm:spPr/>
      <dgm:t>
        <a:bodyPr/>
        <a:lstStyle/>
        <a:p>
          <a:endParaRPr lang="zh-TW" altLang="en-US"/>
        </a:p>
      </dgm:t>
    </dgm:pt>
    <dgm:pt modelId="{B9CD23E4-1528-4AA5-B248-A217DD5AB686}" type="pres">
      <dgm:prSet presAssocID="{5FF3E999-A7B8-44E1-BAF9-3FA6F550EE7D}" presName="text2" presStyleLbl="node1" presStyleIdx="5" presStyleCnt="11" custRadScaleRad="133048" custRadScaleInc="20591">
        <dgm:presLayoutVars>
          <dgm:bulletEnabled val="1"/>
        </dgm:presLayoutVars>
      </dgm:prSet>
      <dgm:spPr/>
      <dgm:t>
        <a:bodyPr/>
        <a:lstStyle/>
        <a:p>
          <a:endParaRPr lang="zh-TW" altLang="en-US"/>
        </a:p>
      </dgm:t>
    </dgm:pt>
    <dgm:pt modelId="{2048B724-A55D-43E5-B86F-C2FE129843BA}" type="pres">
      <dgm:prSet presAssocID="{C8537740-0525-4C17-8D1F-C71E6A1783B4}" presName="Name218" presStyleLbl="parChTrans1D3" presStyleIdx="3" presStyleCnt="5"/>
      <dgm:spPr/>
      <dgm:t>
        <a:bodyPr/>
        <a:lstStyle/>
        <a:p>
          <a:endParaRPr lang="zh-TW" altLang="en-US"/>
        </a:p>
      </dgm:t>
    </dgm:pt>
    <dgm:pt modelId="{AA2441E2-9D4E-46C9-9CC0-DCC361CFF97A}" type="pres">
      <dgm:prSet presAssocID="{E29DECEC-C610-4123-B622-095E26F9D1E9}" presName="text2" presStyleLbl="node1" presStyleIdx="6" presStyleCnt="11">
        <dgm:presLayoutVars>
          <dgm:bulletEnabled val="1"/>
        </dgm:presLayoutVars>
      </dgm:prSet>
      <dgm:spPr/>
      <dgm:t>
        <a:bodyPr/>
        <a:lstStyle/>
        <a:p>
          <a:endParaRPr lang="zh-TW" altLang="en-US"/>
        </a:p>
      </dgm:t>
    </dgm:pt>
    <dgm:pt modelId="{D96B1838-913D-4778-92E4-1DD1D4B089D4}" type="pres">
      <dgm:prSet presAssocID="{339FEB22-9CFF-443D-A993-2304CFF3226F}" presName="Name221" presStyleLbl="parChTrans1D2" presStyleIdx="1" presStyleCnt="5"/>
      <dgm:spPr/>
      <dgm:t>
        <a:bodyPr/>
        <a:lstStyle/>
        <a:p>
          <a:endParaRPr lang="zh-TW" altLang="en-US"/>
        </a:p>
      </dgm:t>
    </dgm:pt>
    <dgm:pt modelId="{5C20CEEC-1F1C-45BA-A939-3EB0D705BC9A}" type="pres">
      <dgm:prSet presAssocID="{133DAE48-61B6-4E5D-AF6E-2AAA62568003}" presName="cycle_3" presStyleCnt="0"/>
      <dgm:spPr/>
    </dgm:pt>
    <dgm:pt modelId="{6579A0DA-54E5-4A29-8106-7D42ABB09EB5}" type="pres">
      <dgm:prSet presAssocID="{C7B39B1B-63B4-4B99-BCD3-7DFB5FDB4FB6}" presName="childCenter3" presStyleLbl="node1" presStyleIdx="7" presStyleCnt="11" custLinFactNeighborX="14453" custLinFactNeighborY="-4826"/>
      <dgm:spPr/>
      <dgm:t>
        <a:bodyPr/>
        <a:lstStyle/>
        <a:p>
          <a:endParaRPr lang="zh-TW" altLang="en-US"/>
        </a:p>
      </dgm:t>
    </dgm:pt>
    <dgm:pt modelId="{C22313EF-9C5D-461C-8A1B-BE680005326A}" type="pres">
      <dgm:prSet presAssocID="{7518EBA3-42B5-4406-A3B1-4F43BD057E3A}" presName="Name285" presStyleLbl="parChTrans1D3" presStyleIdx="4" presStyleCnt="5"/>
      <dgm:spPr/>
      <dgm:t>
        <a:bodyPr/>
        <a:lstStyle/>
        <a:p>
          <a:endParaRPr lang="zh-TW" altLang="en-US"/>
        </a:p>
      </dgm:t>
    </dgm:pt>
    <dgm:pt modelId="{FDC04ABF-2443-408D-B7A0-CCF4C344D995}" type="pres">
      <dgm:prSet presAssocID="{0FC58E66-EE0D-4B29-B014-A19A6D3F307D}" presName="text3" presStyleLbl="node1" presStyleIdx="8" presStyleCnt="11" custScaleX="129505" custScaleY="115882" custRadScaleRad="113796" custRadScaleInc="-16927">
        <dgm:presLayoutVars>
          <dgm:bulletEnabled val="1"/>
        </dgm:presLayoutVars>
      </dgm:prSet>
      <dgm:spPr/>
      <dgm:t>
        <a:bodyPr/>
        <a:lstStyle/>
        <a:p>
          <a:endParaRPr lang="zh-TW" altLang="en-US"/>
        </a:p>
      </dgm:t>
    </dgm:pt>
    <dgm:pt modelId="{8326BA39-8AC2-47C5-894C-B77CD3F7AC9F}" type="pres">
      <dgm:prSet presAssocID="{8E3E6B8D-75F7-4884-B9C6-32B34A26758D}" presName="Name288" presStyleLbl="parChTrans1D2" presStyleIdx="2" presStyleCnt="5"/>
      <dgm:spPr/>
      <dgm:t>
        <a:bodyPr/>
        <a:lstStyle/>
        <a:p>
          <a:endParaRPr lang="zh-TW" altLang="en-US"/>
        </a:p>
      </dgm:t>
    </dgm:pt>
    <dgm:pt modelId="{D289B06B-15B7-44A3-BE71-ECFE494771BA}" type="pres">
      <dgm:prSet presAssocID="{133DAE48-61B6-4E5D-AF6E-2AAA62568003}" presName="cycle_4" presStyleCnt="0"/>
      <dgm:spPr/>
    </dgm:pt>
    <dgm:pt modelId="{29D016B3-754F-4522-B9C4-649397E64EFF}" type="pres">
      <dgm:prSet presAssocID="{09CF9293-3916-4CBC-9652-7D4AE185F060}" presName="childCenter4" presStyleLbl="node1" presStyleIdx="9" presStyleCnt="11"/>
      <dgm:spPr/>
      <dgm:t>
        <a:bodyPr/>
        <a:lstStyle/>
        <a:p>
          <a:endParaRPr lang="zh-TW" altLang="en-US"/>
        </a:p>
      </dgm:t>
    </dgm:pt>
    <dgm:pt modelId="{AEB16EE1-B4BA-46FB-A83E-01D5EE357A5A}" type="pres">
      <dgm:prSet presAssocID="{E38F906A-E2AC-4E8D-96AB-FF60E4412A4D}" presName="Name345" presStyleLbl="parChTrans1D2" presStyleIdx="3" presStyleCnt="5"/>
      <dgm:spPr/>
      <dgm:t>
        <a:bodyPr/>
        <a:lstStyle/>
        <a:p>
          <a:endParaRPr lang="zh-TW" altLang="en-US"/>
        </a:p>
      </dgm:t>
    </dgm:pt>
    <dgm:pt modelId="{4CD878BA-279B-4D5A-8D32-0E3FECFE851A}" type="pres">
      <dgm:prSet presAssocID="{133DAE48-61B6-4E5D-AF6E-2AAA62568003}" presName="cycle_5" presStyleCnt="0"/>
      <dgm:spPr/>
    </dgm:pt>
    <dgm:pt modelId="{7382F774-D735-464C-A94B-C77EFAA8E229}" type="pres">
      <dgm:prSet presAssocID="{8E88CCA0-2E57-4072-9AE0-BF2ED8ACD7D8}" presName="childCenter5" presStyleLbl="node1" presStyleIdx="10" presStyleCnt="11"/>
      <dgm:spPr/>
      <dgm:t>
        <a:bodyPr/>
        <a:lstStyle/>
        <a:p>
          <a:endParaRPr lang="zh-TW" altLang="en-US"/>
        </a:p>
      </dgm:t>
    </dgm:pt>
    <dgm:pt modelId="{A974B451-C526-4B2A-BA49-7A0172874B78}" type="pres">
      <dgm:prSet presAssocID="{541E4D8E-1E00-4159-805B-94B364F4AC03}" presName="Name392" presStyleLbl="parChTrans1D2" presStyleIdx="4" presStyleCnt="5"/>
      <dgm:spPr/>
      <dgm:t>
        <a:bodyPr/>
        <a:lstStyle/>
        <a:p>
          <a:endParaRPr lang="zh-TW" altLang="en-US"/>
        </a:p>
      </dgm:t>
    </dgm:pt>
  </dgm:ptLst>
  <dgm:cxnLst>
    <dgm:cxn modelId="{87882301-AE81-4854-B15D-42613D45FA91}" type="presOf" srcId="{8E88CCA0-2E57-4072-9AE0-BF2ED8ACD7D8}" destId="{7382F774-D735-464C-A94B-C77EFAA8E229}" srcOrd="0" destOrd="0" presId="urn:microsoft.com/office/officeart/2008/layout/RadialCluster"/>
    <dgm:cxn modelId="{11411158-D28C-4B28-9F49-EB09404BFC50}" type="presOf" srcId="{C7B39B1B-63B4-4B99-BCD3-7DFB5FDB4FB6}" destId="{6579A0DA-54E5-4A29-8106-7D42ABB09EB5}" srcOrd="0" destOrd="0" presId="urn:microsoft.com/office/officeart/2008/layout/RadialCluster"/>
    <dgm:cxn modelId="{C5E2AFA2-3BD8-496B-9AED-6AC4AC6A2915}" type="presOf" srcId="{09CF9293-3916-4CBC-9652-7D4AE185F060}" destId="{29D016B3-754F-4522-B9C4-649397E64EFF}" srcOrd="0" destOrd="0" presId="urn:microsoft.com/office/officeart/2008/layout/RadialCluster"/>
    <dgm:cxn modelId="{9CC9A067-07DF-47CE-8B0F-7EBE7728CD2A}" type="presOf" srcId="{133DAE48-61B6-4E5D-AF6E-2AAA62568003}" destId="{A2AF6D60-FCC5-46CD-83C8-F5D02AAD2CD1}" srcOrd="0" destOrd="0" presId="urn:microsoft.com/office/officeart/2008/layout/RadialCluster"/>
    <dgm:cxn modelId="{779CAD17-FFCE-4F3D-B069-929D0A88F592}" type="presOf" srcId="{1AC213AC-95BB-48CA-9223-533FC70F64CA}" destId="{6A1FEEBC-D287-4ADE-A088-39519FA5DE6D}" srcOrd="0" destOrd="0" presId="urn:microsoft.com/office/officeart/2008/layout/RadialCluster"/>
    <dgm:cxn modelId="{2AFBEDC6-C028-4E37-9F7D-0DD7D7A85AED}" type="presOf" srcId="{5658EC76-66B6-4ED2-8280-F854BC1B5D5C}" destId="{C24CAB12-8C67-4334-9E7B-9EBE1BCC1541}" srcOrd="0" destOrd="0" presId="urn:microsoft.com/office/officeart/2008/layout/RadialCluster"/>
    <dgm:cxn modelId="{4DC1D151-E8FB-4880-90C0-8723ED45C8A7}" type="presOf" srcId="{F258A50F-4EA1-4217-8982-EC53079DDC38}" destId="{BC65B0FC-283B-4457-9332-C37388178F36}" srcOrd="0" destOrd="0" presId="urn:microsoft.com/office/officeart/2008/layout/RadialCluster"/>
    <dgm:cxn modelId="{3F4C9285-159D-4D37-8732-67124036A1D5}" type="presOf" srcId="{8E3E6B8D-75F7-4884-B9C6-32B34A26758D}" destId="{8326BA39-8AC2-47C5-894C-B77CD3F7AC9F}" srcOrd="0" destOrd="0" presId="urn:microsoft.com/office/officeart/2008/layout/RadialCluster"/>
    <dgm:cxn modelId="{453D3EAA-9671-4F02-A32E-C478B2F41D55}" srcId="{8A1BA341-0F7E-4DCC-A2F3-88690B7304C1}" destId="{AB42398B-FF88-4734-8242-83AEEC4C4C4D}" srcOrd="1" destOrd="0" parTransId="{1AC213AC-95BB-48CA-9223-533FC70F64CA}" sibTransId="{85936C1D-BDF1-4AFD-B4C4-12A5DD00F369}"/>
    <dgm:cxn modelId="{1CEFC43C-5649-4835-A19C-3BF8B92D548D}" srcId="{133DAE48-61B6-4E5D-AF6E-2AAA62568003}" destId="{8E88CCA0-2E57-4072-9AE0-BF2ED8ACD7D8}" srcOrd="4" destOrd="0" parTransId="{541E4D8E-1E00-4159-805B-94B364F4AC03}" sibTransId="{52A4B493-F942-4B7C-A7D4-E425746D5EBA}"/>
    <dgm:cxn modelId="{EB1E69B2-B73F-494E-BC4E-4B9FDECBFA3E}" type="presOf" srcId="{6B7963D9-7640-4EB5-9947-2A5ADC0190DA}" destId="{C3E50427-7BA1-479C-A4F5-EB4D9757C087}" srcOrd="0" destOrd="0" presId="urn:microsoft.com/office/officeart/2008/layout/RadialCluster"/>
    <dgm:cxn modelId="{7D7E5720-C441-4597-BA7B-B0B89D01D28A}" type="presOf" srcId="{541E4D8E-1E00-4159-805B-94B364F4AC03}" destId="{A974B451-C526-4B2A-BA49-7A0172874B78}" srcOrd="0" destOrd="0" presId="urn:microsoft.com/office/officeart/2008/layout/RadialCluster"/>
    <dgm:cxn modelId="{7D5E95CD-722E-47EC-B6E2-6B3CE9674EEF}" type="presOf" srcId="{F132B92F-B5D8-4AEB-BFAC-FB70EC66F90E}" destId="{C26775DC-297F-4F6E-8097-E065BA935D37}" srcOrd="0" destOrd="0" presId="urn:microsoft.com/office/officeart/2008/layout/RadialCluster"/>
    <dgm:cxn modelId="{F9E5528D-74E8-4B9D-A51B-ABCE6BDC1719}" srcId="{C7B39B1B-63B4-4B99-BCD3-7DFB5FDB4FB6}" destId="{0FC58E66-EE0D-4B29-B014-A19A6D3F307D}" srcOrd="0" destOrd="0" parTransId="{7518EBA3-42B5-4406-A3B1-4F43BD057E3A}" sibTransId="{C740818F-5A78-486A-B512-32703D12CDCC}"/>
    <dgm:cxn modelId="{477BF816-1A4D-40AC-880B-C100FCE52113}" srcId="{6B7963D9-7640-4EB5-9947-2A5ADC0190DA}" destId="{133DAE48-61B6-4E5D-AF6E-2AAA62568003}" srcOrd="0" destOrd="0" parTransId="{115DE1BD-9002-4448-8F01-361FA85893A1}" sibTransId="{6BC019B7-4642-450E-AFB4-9DF8041A0C32}"/>
    <dgm:cxn modelId="{56677137-F525-4CA2-8743-64BBC5D2112B}" type="presOf" srcId="{E29DECEC-C610-4123-B622-095E26F9D1E9}" destId="{AA2441E2-9D4E-46C9-9CC0-DCC361CFF97A}" srcOrd="0" destOrd="0" presId="urn:microsoft.com/office/officeart/2008/layout/RadialCluster"/>
    <dgm:cxn modelId="{AB1B3F2D-BDC2-4230-8FA3-3EA9FB419DD9}" type="presOf" srcId="{5FF3E999-A7B8-44E1-BAF9-3FA6F550EE7D}" destId="{B9CD23E4-1528-4AA5-B248-A217DD5AB686}" srcOrd="0" destOrd="0" presId="urn:microsoft.com/office/officeart/2008/layout/RadialCluster"/>
    <dgm:cxn modelId="{D2E48282-F0B5-4393-8FE0-B8E5F5CCF0A2}" srcId="{133DAE48-61B6-4E5D-AF6E-2AAA62568003}" destId="{09CF9293-3916-4CBC-9652-7D4AE185F060}" srcOrd="3" destOrd="0" parTransId="{E38F906A-E2AC-4E8D-96AB-FF60E4412A4D}" sibTransId="{5F631DB7-9DBA-4A2E-A245-9142C1F7E829}"/>
    <dgm:cxn modelId="{24F43AC9-60EF-4DC9-BD87-DF6D6275C3AA}" type="presOf" srcId="{E38F906A-E2AC-4E8D-96AB-FF60E4412A4D}" destId="{AEB16EE1-B4BA-46FB-A83E-01D5EE357A5A}" srcOrd="0" destOrd="0" presId="urn:microsoft.com/office/officeart/2008/layout/RadialCluster"/>
    <dgm:cxn modelId="{72872A97-539B-4A60-BB78-A542218C60B9}" srcId="{133DAE48-61B6-4E5D-AF6E-2AAA62568003}" destId="{1A103FA8-1C74-445C-A77D-BC0F90330F83}" srcOrd="1" destOrd="0" parTransId="{339FEB22-9CFF-443D-A993-2304CFF3226F}" sibTransId="{0B26D02C-8CDA-4294-8D40-848EB33E7E45}"/>
    <dgm:cxn modelId="{979BD879-8ABD-46AA-B5E3-12091FC767F9}" srcId="{133DAE48-61B6-4E5D-AF6E-2AAA62568003}" destId="{C7B39B1B-63B4-4B99-BCD3-7DFB5FDB4FB6}" srcOrd="2" destOrd="0" parTransId="{8E3E6B8D-75F7-4884-B9C6-32B34A26758D}" sibTransId="{DF16317A-BAFF-4040-A04D-74EB29AAD910}"/>
    <dgm:cxn modelId="{15144A99-725F-4334-8D8F-C63332CE4CE2}" srcId="{133DAE48-61B6-4E5D-AF6E-2AAA62568003}" destId="{8A1BA341-0F7E-4DCC-A2F3-88690B7304C1}" srcOrd="0" destOrd="0" parTransId="{5658EC76-66B6-4ED2-8280-F854BC1B5D5C}" sibTransId="{F822DCAE-69E9-4AB8-8E21-2CBAF52683B8}"/>
    <dgm:cxn modelId="{0A87C17E-3395-4A20-B86A-A9AE039650AE}" type="presOf" srcId="{BFF2A53B-023E-4227-9C14-8F5E3936767E}" destId="{FD25F6FD-7D6D-4FD4-9568-1E6A7E77FBE9}" srcOrd="0" destOrd="0" presId="urn:microsoft.com/office/officeart/2008/layout/RadialCluster"/>
    <dgm:cxn modelId="{C4127B67-7A7F-47B4-84BF-6E5834C30BFC}" type="presOf" srcId="{339FEB22-9CFF-443D-A993-2304CFF3226F}" destId="{D96B1838-913D-4778-92E4-1DD1D4B089D4}" srcOrd="0" destOrd="0" presId="urn:microsoft.com/office/officeart/2008/layout/RadialCluster"/>
    <dgm:cxn modelId="{9F59EEC8-2B1B-4EA9-8D69-38664FEE6CD5}" type="presOf" srcId="{8A1BA341-0F7E-4DCC-A2F3-88690B7304C1}" destId="{C640107A-EBBC-45F5-A4D0-19A18C5AAFEF}" srcOrd="0" destOrd="0" presId="urn:microsoft.com/office/officeart/2008/layout/RadialCluster"/>
    <dgm:cxn modelId="{0F313D76-1E4F-4C93-B0FA-BE79E53B1BEB}" srcId="{1A103FA8-1C74-445C-A77D-BC0F90330F83}" destId="{E29DECEC-C610-4123-B622-095E26F9D1E9}" srcOrd="1" destOrd="0" parTransId="{C8537740-0525-4C17-8D1F-C71E6A1783B4}" sibTransId="{AB72B8BD-2C84-4581-B42E-037AA4A75A35}"/>
    <dgm:cxn modelId="{9CD050B1-1B3E-479E-9F0C-97039195E837}" type="presOf" srcId="{0FC58E66-EE0D-4B29-B014-A19A6D3F307D}" destId="{FDC04ABF-2443-408D-B7A0-CCF4C344D995}" srcOrd="0" destOrd="0" presId="urn:microsoft.com/office/officeart/2008/layout/RadialCluster"/>
    <dgm:cxn modelId="{75EAC9AA-149A-4DB3-AD92-FA12E5A7F035}" srcId="{1A103FA8-1C74-445C-A77D-BC0F90330F83}" destId="{5FF3E999-A7B8-44E1-BAF9-3FA6F550EE7D}" srcOrd="0" destOrd="0" parTransId="{F258A50F-4EA1-4217-8982-EC53079DDC38}" sibTransId="{E5BCF417-B2A0-4260-BFAB-DAA6835399EC}"/>
    <dgm:cxn modelId="{44A5A062-AC84-482F-A22D-40431471C6C0}" type="presOf" srcId="{1A103FA8-1C74-445C-A77D-BC0F90330F83}" destId="{B2CEF8D8-E3EA-4E02-82F0-50B4BF260A25}" srcOrd="0" destOrd="0" presId="urn:microsoft.com/office/officeart/2008/layout/RadialCluster"/>
    <dgm:cxn modelId="{AAA02653-A874-4EE1-A29F-897F34D3B0E0}" type="presOf" srcId="{C8537740-0525-4C17-8D1F-C71E6A1783B4}" destId="{2048B724-A55D-43E5-B86F-C2FE129843BA}" srcOrd="0" destOrd="0" presId="urn:microsoft.com/office/officeart/2008/layout/RadialCluster"/>
    <dgm:cxn modelId="{DDF7DE00-E4C3-48C4-AE87-F1CF6B4F89DB}" type="presOf" srcId="{AB42398B-FF88-4734-8242-83AEEC4C4C4D}" destId="{5A7429B1-7D1A-4689-BC4E-C08598C64A6F}" srcOrd="0" destOrd="0" presId="urn:microsoft.com/office/officeart/2008/layout/RadialCluster"/>
    <dgm:cxn modelId="{7B760D5F-8F64-40F8-956B-627EA78C1E96}" type="presOf" srcId="{7518EBA3-42B5-4406-A3B1-4F43BD057E3A}" destId="{C22313EF-9C5D-461C-8A1B-BE680005326A}" srcOrd="0" destOrd="0" presId="urn:microsoft.com/office/officeart/2008/layout/RadialCluster"/>
    <dgm:cxn modelId="{779BE870-EBEA-4319-9DD4-A45463AB1279}" srcId="{8A1BA341-0F7E-4DCC-A2F3-88690B7304C1}" destId="{BFF2A53B-023E-4227-9C14-8F5E3936767E}" srcOrd="0" destOrd="0" parTransId="{F132B92F-B5D8-4AEB-BFAC-FB70EC66F90E}" sibTransId="{0EF57190-9093-4C75-B654-C0DAA050D3C4}"/>
    <dgm:cxn modelId="{EAEC00AF-99BE-4710-BC37-456C8A1BD7AA}" type="presParOf" srcId="{C3E50427-7BA1-479C-A4F5-EB4D9757C087}" destId="{A2AF6D60-FCC5-46CD-83C8-F5D02AAD2CD1}" srcOrd="0" destOrd="0" presId="urn:microsoft.com/office/officeart/2008/layout/RadialCluster"/>
    <dgm:cxn modelId="{17FA2B44-F87F-4BC0-95B6-B17E464957D3}" type="presParOf" srcId="{C3E50427-7BA1-479C-A4F5-EB4D9757C087}" destId="{5F2A786E-B771-43A5-BA31-F484A5B6D34F}" srcOrd="1" destOrd="0" presId="urn:microsoft.com/office/officeart/2008/layout/RadialCluster"/>
    <dgm:cxn modelId="{E350F456-B551-4FF8-A848-BDFD9C7F3B0A}" type="presParOf" srcId="{5F2A786E-B771-43A5-BA31-F484A5B6D34F}" destId="{C640107A-EBBC-45F5-A4D0-19A18C5AAFEF}" srcOrd="0" destOrd="0" presId="urn:microsoft.com/office/officeart/2008/layout/RadialCluster"/>
    <dgm:cxn modelId="{8B9F217B-4D4D-4B2C-BD83-62762647F7BB}" type="presParOf" srcId="{5F2A786E-B771-43A5-BA31-F484A5B6D34F}" destId="{C26775DC-297F-4F6E-8097-E065BA935D37}" srcOrd="1" destOrd="0" presId="urn:microsoft.com/office/officeart/2008/layout/RadialCluster"/>
    <dgm:cxn modelId="{E1085A5E-152F-4B6F-87BC-A9BF57ADC5DF}" type="presParOf" srcId="{5F2A786E-B771-43A5-BA31-F484A5B6D34F}" destId="{FD25F6FD-7D6D-4FD4-9568-1E6A7E77FBE9}" srcOrd="2" destOrd="0" presId="urn:microsoft.com/office/officeart/2008/layout/RadialCluster"/>
    <dgm:cxn modelId="{8DC0EE02-02F4-4580-A904-DD432C0EE19A}" type="presParOf" srcId="{5F2A786E-B771-43A5-BA31-F484A5B6D34F}" destId="{6A1FEEBC-D287-4ADE-A088-39519FA5DE6D}" srcOrd="3" destOrd="0" presId="urn:microsoft.com/office/officeart/2008/layout/RadialCluster"/>
    <dgm:cxn modelId="{66EA5375-B0C5-4D70-9A76-323E93AF44DA}" type="presParOf" srcId="{5F2A786E-B771-43A5-BA31-F484A5B6D34F}" destId="{5A7429B1-7D1A-4689-BC4E-C08598C64A6F}" srcOrd="4" destOrd="0" presId="urn:microsoft.com/office/officeart/2008/layout/RadialCluster"/>
    <dgm:cxn modelId="{DD509E56-3DFB-45CB-8BC8-974AC783FD68}" type="presParOf" srcId="{C3E50427-7BA1-479C-A4F5-EB4D9757C087}" destId="{C24CAB12-8C67-4334-9E7B-9EBE1BCC1541}" srcOrd="2" destOrd="0" presId="urn:microsoft.com/office/officeart/2008/layout/RadialCluster"/>
    <dgm:cxn modelId="{2A28852A-CFC9-45EC-B585-E6C201487EE0}" type="presParOf" srcId="{C3E50427-7BA1-479C-A4F5-EB4D9757C087}" destId="{BA204ED2-BAF9-48C6-A9A6-71EDFB189D0C}" srcOrd="3" destOrd="0" presId="urn:microsoft.com/office/officeart/2008/layout/RadialCluster"/>
    <dgm:cxn modelId="{1D9758F6-0CED-4070-9D72-25AC22937605}" type="presParOf" srcId="{BA204ED2-BAF9-48C6-A9A6-71EDFB189D0C}" destId="{B2CEF8D8-E3EA-4E02-82F0-50B4BF260A25}" srcOrd="0" destOrd="0" presId="urn:microsoft.com/office/officeart/2008/layout/RadialCluster"/>
    <dgm:cxn modelId="{53BE8A34-C433-4648-A18B-37EA004AD3B2}" type="presParOf" srcId="{BA204ED2-BAF9-48C6-A9A6-71EDFB189D0C}" destId="{BC65B0FC-283B-4457-9332-C37388178F36}" srcOrd="1" destOrd="0" presId="urn:microsoft.com/office/officeart/2008/layout/RadialCluster"/>
    <dgm:cxn modelId="{66316570-B535-4574-A11A-E8979EE0BDC6}" type="presParOf" srcId="{BA204ED2-BAF9-48C6-A9A6-71EDFB189D0C}" destId="{B9CD23E4-1528-4AA5-B248-A217DD5AB686}" srcOrd="2" destOrd="0" presId="urn:microsoft.com/office/officeart/2008/layout/RadialCluster"/>
    <dgm:cxn modelId="{E27644E9-2A2E-4BFD-BE67-20CDA4EDBAC2}" type="presParOf" srcId="{BA204ED2-BAF9-48C6-A9A6-71EDFB189D0C}" destId="{2048B724-A55D-43E5-B86F-C2FE129843BA}" srcOrd="3" destOrd="0" presId="urn:microsoft.com/office/officeart/2008/layout/RadialCluster"/>
    <dgm:cxn modelId="{2D7EAC47-7088-4E61-BD9D-A8A2C768C800}" type="presParOf" srcId="{BA204ED2-BAF9-48C6-A9A6-71EDFB189D0C}" destId="{AA2441E2-9D4E-46C9-9CC0-DCC361CFF97A}" srcOrd="4" destOrd="0" presId="urn:microsoft.com/office/officeart/2008/layout/RadialCluster"/>
    <dgm:cxn modelId="{112ABF22-BA5C-4DA5-AD78-F5A2617ED443}" type="presParOf" srcId="{C3E50427-7BA1-479C-A4F5-EB4D9757C087}" destId="{D96B1838-913D-4778-92E4-1DD1D4B089D4}" srcOrd="4" destOrd="0" presId="urn:microsoft.com/office/officeart/2008/layout/RadialCluster"/>
    <dgm:cxn modelId="{6AED7E88-5685-48C4-A09F-B89237567045}" type="presParOf" srcId="{C3E50427-7BA1-479C-A4F5-EB4D9757C087}" destId="{5C20CEEC-1F1C-45BA-A939-3EB0D705BC9A}" srcOrd="5" destOrd="0" presId="urn:microsoft.com/office/officeart/2008/layout/RadialCluster"/>
    <dgm:cxn modelId="{D73E77AB-D2E7-4E05-9A64-D0B53F2E7C5B}" type="presParOf" srcId="{5C20CEEC-1F1C-45BA-A939-3EB0D705BC9A}" destId="{6579A0DA-54E5-4A29-8106-7D42ABB09EB5}" srcOrd="0" destOrd="0" presId="urn:microsoft.com/office/officeart/2008/layout/RadialCluster"/>
    <dgm:cxn modelId="{57F857F8-86DC-4530-9EF4-810279327544}" type="presParOf" srcId="{5C20CEEC-1F1C-45BA-A939-3EB0D705BC9A}" destId="{C22313EF-9C5D-461C-8A1B-BE680005326A}" srcOrd="1" destOrd="0" presId="urn:microsoft.com/office/officeart/2008/layout/RadialCluster"/>
    <dgm:cxn modelId="{AB0F5AE6-B181-4C35-95E3-3B9164E3AFDC}" type="presParOf" srcId="{5C20CEEC-1F1C-45BA-A939-3EB0D705BC9A}" destId="{FDC04ABF-2443-408D-B7A0-CCF4C344D995}" srcOrd="2" destOrd="0" presId="urn:microsoft.com/office/officeart/2008/layout/RadialCluster"/>
    <dgm:cxn modelId="{2F5EB12E-CE13-4152-8EF0-452BE73C48CA}" type="presParOf" srcId="{C3E50427-7BA1-479C-A4F5-EB4D9757C087}" destId="{8326BA39-8AC2-47C5-894C-B77CD3F7AC9F}" srcOrd="6" destOrd="0" presId="urn:microsoft.com/office/officeart/2008/layout/RadialCluster"/>
    <dgm:cxn modelId="{D32D113D-B762-449A-AF3A-FD99932EB2F9}" type="presParOf" srcId="{C3E50427-7BA1-479C-A4F5-EB4D9757C087}" destId="{D289B06B-15B7-44A3-BE71-ECFE494771BA}" srcOrd="7" destOrd="0" presId="urn:microsoft.com/office/officeart/2008/layout/RadialCluster"/>
    <dgm:cxn modelId="{E590B3BD-F2B2-4FCC-9859-811FEDF42615}" type="presParOf" srcId="{D289B06B-15B7-44A3-BE71-ECFE494771BA}" destId="{29D016B3-754F-4522-B9C4-649397E64EFF}" srcOrd="0" destOrd="0" presId="urn:microsoft.com/office/officeart/2008/layout/RadialCluster"/>
    <dgm:cxn modelId="{5B487715-85AD-47ED-98DE-41BA62488F1B}" type="presParOf" srcId="{C3E50427-7BA1-479C-A4F5-EB4D9757C087}" destId="{AEB16EE1-B4BA-46FB-A83E-01D5EE357A5A}" srcOrd="8" destOrd="0" presId="urn:microsoft.com/office/officeart/2008/layout/RadialCluster"/>
    <dgm:cxn modelId="{444D8F7E-CEA5-454D-9235-6C3C41731310}" type="presParOf" srcId="{C3E50427-7BA1-479C-A4F5-EB4D9757C087}" destId="{4CD878BA-279B-4D5A-8D32-0E3FECFE851A}" srcOrd="9" destOrd="0" presId="urn:microsoft.com/office/officeart/2008/layout/RadialCluster"/>
    <dgm:cxn modelId="{0FAE3F33-9E14-41EE-9067-C773834F9831}" type="presParOf" srcId="{4CD878BA-279B-4D5A-8D32-0E3FECFE851A}" destId="{7382F774-D735-464C-A94B-C77EFAA8E229}" srcOrd="0" destOrd="0" presId="urn:microsoft.com/office/officeart/2008/layout/RadialCluster"/>
    <dgm:cxn modelId="{AF642433-2726-4802-9AA4-F1FFBF5A16B9}" type="presParOf" srcId="{C3E50427-7BA1-479C-A4F5-EB4D9757C087}" destId="{A974B451-C526-4B2A-BA49-7A0172874B78}" srcOrd="10" destOrd="0" presId="urn:microsoft.com/office/officeart/2008/layout/RadialCluster"/>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51DDBC-FF47-4EA4-B050-39003AE43810}" type="doc">
      <dgm:prSet loTypeId="urn:microsoft.com/office/officeart/2005/8/layout/venn1" loCatId="relationship" qsTypeId="urn:microsoft.com/office/officeart/2005/8/quickstyle/simple1" qsCatId="simple" csTypeId="urn:microsoft.com/office/officeart/2005/8/colors/colorful5" csCatId="colorful" phldr="1"/>
      <dgm:spPr/>
    </dgm:pt>
    <dgm:pt modelId="{BF89F0FA-BACA-4291-A5D2-E9AE71D68919}">
      <dgm:prSet phldrT="[文字]" custT="1"/>
      <dgm:spPr>
        <a:solidFill>
          <a:srgbClr val="7030A0">
            <a:alpha val="50000"/>
          </a:srgbClr>
        </a:solidFill>
      </dgm:spPr>
      <dgm:t>
        <a:bodyPr/>
        <a:lstStyle/>
        <a:p>
          <a:pPr algn="r"/>
          <a:endParaRPr lang="zh-TW" altLang="en-US" sz="2800" dirty="0">
            <a:latin typeface="標楷體" panose="03000509000000000000" pitchFamily="65" charset="-120"/>
            <a:ea typeface="標楷體" panose="03000509000000000000" pitchFamily="65" charset="-120"/>
          </a:endParaRPr>
        </a:p>
      </dgm:t>
    </dgm:pt>
    <dgm:pt modelId="{1873E1ED-141B-4D63-9E4D-9E5CF5B949D8}" type="parTrans" cxnId="{C91EE9BB-707B-405B-9FF0-FA9BD859C30C}">
      <dgm:prSet/>
      <dgm:spPr/>
      <dgm:t>
        <a:bodyPr/>
        <a:lstStyle/>
        <a:p>
          <a:endParaRPr lang="zh-TW" altLang="en-US"/>
        </a:p>
      </dgm:t>
    </dgm:pt>
    <dgm:pt modelId="{CC1B910A-A303-4E69-BABB-9BADB0181795}" type="sibTrans" cxnId="{C91EE9BB-707B-405B-9FF0-FA9BD859C30C}">
      <dgm:prSet/>
      <dgm:spPr/>
      <dgm:t>
        <a:bodyPr/>
        <a:lstStyle/>
        <a:p>
          <a:endParaRPr lang="zh-TW" altLang="en-US"/>
        </a:p>
      </dgm:t>
    </dgm:pt>
    <dgm:pt modelId="{CB0F6B0E-C0FB-4B92-8AB5-BAC7BD8117FA}">
      <dgm:prSet phldrT="[文字]" custT="1"/>
      <dgm:spPr/>
      <dgm:t>
        <a:bodyPr/>
        <a:lstStyle/>
        <a:p>
          <a:pPr algn="l"/>
          <a:endParaRPr lang="zh-TW" altLang="en-US" sz="2000" b="0" dirty="0">
            <a:latin typeface="標楷體" panose="03000509000000000000" pitchFamily="65" charset="-120"/>
            <a:ea typeface="標楷體" panose="03000509000000000000" pitchFamily="65" charset="-120"/>
          </a:endParaRPr>
        </a:p>
      </dgm:t>
    </dgm:pt>
    <dgm:pt modelId="{E33FF49B-B8DD-4FBA-879D-45141D517A4A}" type="parTrans" cxnId="{DBB6CD2B-492B-4FA1-B550-801AC9D1FFD7}">
      <dgm:prSet/>
      <dgm:spPr/>
      <dgm:t>
        <a:bodyPr/>
        <a:lstStyle/>
        <a:p>
          <a:endParaRPr lang="zh-TW" altLang="en-US"/>
        </a:p>
      </dgm:t>
    </dgm:pt>
    <dgm:pt modelId="{1AED324F-F7DD-4DC2-8F49-837D86ACF947}" type="sibTrans" cxnId="{DBB6CD2B-492B-4FA1-B550-801AC9D1FFD7}">
      <dgm:prSet/>
      <dgm:spPr/>
      <dgm:t>
        <a:bodyPr/>
        <a:lstStyle/>
        <a:p>
          <a:endParaRPr lang="zh-TW" altLang="en-US"/>
        </a:p>
      </dgm:t>
    </dgm:pt>
    <dgm:pt modelId="{36D68741-61E9-4BC2-BE5A-0A996EB189BA}">
      <dgm:prSet phldrT="[文字]" custT="1"/>
      <dgm:spPr>
        <a:solidFill>
          <a:srgbClr val="FFC000">
            <a:alpha val="50000"/>
          </a:srgbClr>
        </a:solidFill>
      </dgm:spPr>
      <dgm:t>
        <a:bodyPr/>
        <a:lstStyle/>
        <a:p>
          <a:pPr algn="r"/>
          <a:endParaRPr lang="zh-TW" altLang="en-US" sz="3200" dirty="0">
            <a:latin typeface="標楷體" panose="03000509000000000000" pitchFamily="65" charset="-120"/>
            <a:ea typeface="標楷體" panose="03000509000000000000" pitchFamily="65" charset="-120"/>
          </a:endParaRPr>
        </a:p>
      </dgm:t>
    </dgm:pt>
    <dgm:pt modelId="{D1979EF7-9DC9-4FC4-ADAC-3BA79407818F}" type="parTrans" cxnId="{64B844D4-35A7-4DCB-A94F-5B74BE6C6203}">
      <dgm:prSet/>
      <dgm:spPr/>
      <dgm:t>
        <a:bodyPr/>
        <a:lstStyle/>
        <a:p>
          <a:endParaRPr lang="zh-TW" altLang="en-US"/>
        </a:p>
      </dgm:t>
    </dgm:pt>
    <dgm:pt modelId="{DA2D0C77-C9CA-4C2A-B255-89CF0EDE8C68}" type="sibTrans" cxnId="{64B844D4-35A7-4DCB-A94F-5B74BE6C6203}">
      <dgm:prSet/>
      <dgm:spPr/>
      <dgm:t>
        <a:bodyPr/>
        <a:lstStyle/>
        <a:p>
          <a:endParaRPr lang="zh-TW" altLang="en-US"/>
        </a:p>
      </dgm:t>
    </dgm:pt>
    <dgm:pt modelId="{3A5870BB-0466-41D7-8080-9F5E85E1C2FF}" type="pres">
      <dgm:prSet presAssocID="{4851DDBC-FF47-4EA4-B050-39003AE43810}" presName="compositeShape" presStyleCnt="0">
        <dgm:presLayoutVars>
          <dgm:chMax val="7"/>
          <dgm:dir/>
          <dgm:resizeHandles val="exact"/>
        </dgm:presLayoutVars>
      </dgm:prSet>
      <dgm:spPr/>
    </dgm:pt>
    <dgm:pt modelId="{A454FAD7-C6E0-4B4F-878A-9A0305610040}" type="pres">
      <dgm:prSet presAssocID="{BF89F0FA-BACA-4291-A5D2-E9AE71D68919}" presName="circ1" presStyleLbl="vennNode1" presStyleIdx="0" presStyleCnt="3" custScaleX="104399" custScaleY="106898" custLinFactNeighborX="36164" custLinFactNeighborY="7096"/>
      <dgm:spPr/>
      <dgm:t>
        <a:bodyPr/>
        <a:lstStyle/>
        <a:p>
          <a:endParaRPr lang="zh-TW" altLang="en-US"/>
        </a:p>
      </dgm:t>
    </dgm:pt>
    <dgm:pt modelId="{C6C74CC2-C762-4E9F-9089-90368B1F4D0D}" type="pres">
      <dgm:prSet presAssocID="{BF89F0FA-BACA-4291-A5D2-E9AE71D68919}" presName="circ1Tx" presStyleLbl="revTx" presStyleIdx="0" presStyleCnt="0">
        <dgm:presLayoutVars>
          <dgm:chMax val="0"/>
          <dgm:chPref val="0"/>
          <dgm:bulletEnabled val="1"/>
        </dgm:presLayoutVars>
      </dgm:prSet>
      <dgm:spPr/>
      <dgm:t>
        <a:bodyPr/>
        <a:lstStyle/>
        <a:p>
          <a:endParaRPr lang="zh-TW" altLang="en-US"/>
        </a:p>
      </dgm:t>
    </dgm:pt>
    <dgm:pt modelId="{FEDAA825-8F2A-480C-9028-428D15AE415C}" type="pres">
      <dgm:prSet presAssocID="{CB0F6B0E-C0FB-4B92-8AB5-BAC7BD8117FA}" presName="circ2" presStyleLbl="vennNode1" presStyleIdx="1" presStyleCnt="3" custScaleX="104399" custScaleY="106898" custLinFactNeighborX="42898" custLinFactNeighborY="-425"/>
      <dgm:spPr/>
      <dgm:t>
        <a:bodyPr/>
        <a:lstStyle/>
        <a:p>
          <a:endParaRPr lang="zh-TW" altLang="en-US"/>
        </a:p>
      </dgm:t>
    </dgm:pt>
    <dgm:pt modelId="{5F291243-DCFD-471F-80B9-CBAB640F7FBF}" type="pres">
      <dgm:prSet presAssocID="{CB0F6B0E-C0FB-4B92-8AB5-BAC7BD8117FA}" presName="circ2Tx" presStyleLbl="revTx" presStyleIdx="0" presStyleCnt="0">
        <dgm:presLayoutVars>
          <dgm:chMax val="0"/>
          <dgm:chPref val="0"/>
          <dgm:bulletEnabled val="1"/>
        </dgm:presLayoutVars>
      </dgm:prSet>
      <dgm:spPr/>
      <dgm:t>
        <a:bodyPr/>
        <a:lstStyle/>
        <a:p>
          <a:endParaRPr lang="zh-TW" altLang="en-US"/>
        </a:p>
      </dgm:t>
    </dgm:pt>
    <dgm:pt modelId="{AF6E8B87-DF6E-4434-8FD5-8A12E769F5B1}" type="pres">
      <dgm:prSet presAssocID="{36D68741-61E9-4BC2-BE5A-0A996EB189BA}" presName="circ3" presStyleLbl="vennNode1" presStyleIdx="2" presStyleCnt="3" custScaleX="104399" custScaleY="106898" custLinFactNeighborX="23196" custLinFactNeighborY="-425"/>
      <dgm:spPr/>
      <dgm:t>
        <a:bodyPr/>
        <a:lstStyle/>
        <a:p>
          <a:endParaRPr lang="zh-TW" altLang="en-US"/>
        </a:p>
      </dgm:t>
    </dgm:pt>
    <dgm:pt modelId="{B8C4DC26-93DB-486A-A4E0-271C04F634A1}" type="pres">
      <dgm:prSet presAssocID="{36D68741-61E9-4BC2-BE5A-0A996EB189BA}" presName="circ3Tx" presStyleLbl="revTx" presStyleIdx="0" presStyleCnt="0">
        <dgm:presLayoutVars>
          <dgm:chMax val="0"/>
          <dgm:chPref val="0"/>
          <dgm:bulletEnabled val="1"/>
        </dgm:presLayoutVars>
      </dgm:prSet>
      <dgm:spPr/>
      <dgm:t>
        <a:bodyPr/>
        <a:lstStyle/>
        <a:p>
          <a:endParaRPr lang="zh-TW" altLang="en-US"/>
        </a:p>
      </dgm:t>
    </dgm:pt>
  </dgm:ptLst>
  <dgm:cxnLst>
    <dgm:cxn modelId="{68E4B645-1131-481E-AF93-0BF81C208D41}" type="presOf" srcId="{4851DDBC-FF47-4EA4-B050-39003AE43810}" destId="{3A5870BB-0466-41D7-8080-9F5E85E1C2FF}" srcOrd="0" destOrd="0" presId="urn:microsoft.com/office/officeart/2005/8/layout/venn1"/>
    <dgm:cxn modelId="{A97E4A3F-6BAD-4B81-B778-7A4FA9DF883A}" type="presOf" srcId="{BF89F0FA-BACA-4291-A5D2-E9AE71D68919}" destId="{A454FAD7-C6E0-4B4F-878A-9A0305610040}" srcOrd="0" destOrd="0" presId="urn:microsoft.com/office/officeart/2005/8/layout/venn1"/>
    <dgm:cxn modelId="{C91EE9BB-707B-405B-9FF0-FA9BD859C30C}" srcId="{4851DDBC-FF47-4EA4-B050-39003AE43810}" destId="{BF89F0FA-BACA-4291-A5D2-E9AE71D68919}" srcOrd="0" destOrd="0" parTransId="{1873E1ED-141B-4D63-9E4D-9E5CF5B949D8}" sibTransId="{CC1B910A-A303-4E69-BABB-9BADB0181795}"/>
    <dgm:cxn modelId="{A2BF8379-D3ED-464B-8FD0-A04E53DAF234}" type="presOf" srcId="{BF89F0FA-BACA-4291-A5D2-E9AE71D68919}" destId="{C6C74CC2-C762-4E9F-9089-90368B1F4D0D}" srcOrd="1" destOrd="0" presId="urn:microsoft.com/office/officeart/2005/8/layout/venn1"/>
    <dgm:cxn modelId="{A8C07E99-75BB-4422-A7A5-91C064625303}" type="presOf" srcId="{36D68741-61E9-4BC2-BE5A-0A996EB189BA}" destId="{AF6E8B87-DF6E-4434-8FD5-8A12E769F5B1}" srcOrd="0" destOrd="0" presId="urn:microsoft.com/office/officeart/2005/8/layout/venn1"/>
    <dgm:cxn modelId="{64B844D4-35A7-4DCB-A94F-5B74BE6C6203}" srcId="{4851DDBC-FF47-4EA4-B050-39003AE43810}" destId="{36D68741-61E9-4BC2-BE5A-0A996EB189BA}" srcOrd="2" destOrd="0" parTransId="{D1979EF7-9DC9-4FC4-ADAC-3BA79407818F}" sibTransId="{DA2D0C77-C9CA-4C2A-B255-89CF0EDE8C68}"/>
    <dgm:cxn modelId="{71E49971-DE3B-484A-BBCF-E6EB47244E08}" type="presOf" srcId="{CB0F6B0E-C0FB-4B92-8AB5-BAC7BD8117FA}" destId="{FEDAA825-8F2A-480C-9028-428D15AE415C}" srcOrd="0" destOrd="0" presId="urn:microsoft.com/office/officeart/2005/8/layout/venn1"/>
    <dgm:cxn modelId="{C683CA6F-857C-4FB0-BE61-7BE1C5B9CC53}" type="presOf" srcId="{36D68741-61E9-4BC2-BE5A-0A996EB189BA}" destId="{B8C4DC26-93DB-486A-A4E0-271C04F634A1}" srcOrd="1" destOrd="0" presId="urn:microsoft.com/office/officeart/2005/8/layout/venn1"/>
    <dgm:cxn modelId="{EA208495-07F8-4E51-9103-4FD5C9D351C2}" type="presOf" srcId="{CB0F6B0E-C0FB-4B92-8AB5-BAC7BD8117FA}" destId="{5F291243-DCFD-471F-80B9-CBAB640F7FBF}" srcOrd="1" destOrd="0" presId="urn:microsoft.com/office/officeart/2005/8/layout/venn1"/>
    <dgm:cxn modelId="{DBB6CD2B-492B-4FA1-B550-801AC9D1FFD7}" srcId="{4851DDBC-FF47-4EA4-B050-39003AE43810}" destId="{CB0F6B0E-C0FB-4B92-8AB5-BAC7BD8117FA}" srcOrd="1" destOrd="0" parTransId="{E33FF49B-B8DD-4FBA-879D-45141D517A4A}" sibTransId="{1AED324F-F7DD-4DC2-8F49-837D86ACF947}"/>
    <dgm:cxn modelId="{97B085C9-EE9F-4ABD-BC95-75CE02C745DB}" type="presParOf" srcId="{3A5870BB-0466-41D7-8080-9F5E85E1C2FF}" destId="{A454FAD7-C6E0-4B4F-878A-9A0305610040}" srcOrd="0" destOrd="0" presId="urn:microsoft.com/office/officeart/2005/8/layout/venn1"/>
    <dgm:cxn modelId="{1293C1A6-28D1-47C1-BA33-51FC56428621}" type="presParOf" srcId="{3A5870BB-0466-41D7-8080-9F5E85E1C2FF}" destId="{C6C74CC2-C762-4E9F-9089-90368B1F4D0D}" srcOrd="1" destOrd="0" presId="urn:microsoft.com/office/officeart/2005/8/layout/venn1"/>
    <dgm:cxn modelId="{6472F948-25A8-4D7A-8D7B-94BEE49DC19A}" type="presParOf" srcId="{3A5870BB-0466-41D7-8080-9F5E85E1C2FF}" destId="{FEDAA825-8F2A-480C-9028-428D15AE415C}" srcOrd="2" destOrd="0" presId="urn:microsoft.com/office/officeart/2005/8/layout/venn1"/>
    <dgm:cxn modelId="{E5E39645-CBF8-477E-B0E7-93B1FBAE8421}" type="presParOf" srcId="{3A5870BB-0466-41D7-8080-9F5E85E1C2FF}" destId="{5F291243-DCFD-471F-80B9-CBAB640F7FBF}" srcOrd="3" destOrd="0" presId="urn:microsoft.com/office/officeart/2005/8/layout/venn1"/>
    <dgm:cxn modelId="{71B307B2-74F3-4B12-9F53-644EF0A959A4}" type="presParOf" srcId="{3A5870BB-0466-41D7-8080-9F5E85E1C2FF}" destId="{AF6E8B87-DF6E-4434-8FD5-8A12E769F5B1}" srcOrd="4" destOrd="0" presId="urn:microsoft.com/office/officeart/2005/8/layout/venn1"/>
    <dgm:cxn modelId="{E83CA500-E9EC-4696-93EA-563D11C8E08A}" type="presParOf" srcId="{3A5870BB-0466-41D7-8080-9F5E85E1C2FF}" destId="{B8C4DC26-93DB-486A-A4E0-271C04F634A1}" srcOrd="5" destOrd="0" presId="urn:microsoft.com/office/officeart/2005/8/layout/venn1"/>
  </dgm:cxnLst>
  <dgm:bg/>
  <dgm:whole/>
  <dgm:extLst>
    <a:ext uri="{C62137D5-CB1D-491B-B009-E17868A290BF}">
      <dgm14:recolorImg xmlns:dgm14="http://schemas.microsoft.com/office/drawing/2010/diagram" xmlns="" val="1"/>
    </a:ex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AB18D5-C4E2-4FB4-8599-E934E1C6CF90}"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zh-TW" altLang="en-US"/>
        </a:p>
      </dgm:t>
    </dgm:pt>
    <dgm:pt modelId="{26A3CAC8-5A57-4702-B9F0-9EAD518F5B3C}">
      <dgm:prSet phldrT="[文字]"/>
      <dgm:spPr/>
      <dgm:t>
        <a:bodyPr/>
        <a:lstStyle/>
        <a:p>
          <a:r>
            <a:rPr lang="en-US" altLang="zh-TW" dirty="0" smtClean="0">
              <a:latin typeface="Adobe 楷体 Std R" pitchFamily="18" charset="-128"/>
              <a:ea typeface="Adobe 楷体 Std R" pitchFamily="18" charset="-128"/>
            </a:rPr>
            <a:t>Map</a:t>
          </a:r>
          <a:endParaRPr lang="zh-TW" altLang="en-US" dirty="0">
            <a:latin typeface="Adobe 楷体 Std R" pitchFamily="18" charset="-128"/>
            <a:ea typeface="Adobe 楷体 Std R" pitchFamily="18" charset="-128"/>
          </a:endParaRPr>
        </a:p>
      </dgm:t>
    </dgm:pt>
    <dgm:pt modelId="{D6F39B4B-334F-4C0D-B604-91D827172D68}" type="parTrans" cxnId="{987B1F26-E696-4F1F-822B-54275E8601D4}">
      <dgm:prSet/>
      <dgm:spPr/>
      <dgm:t>
        <a:bodyPr/>
        <a:lstStyle/>
        <a:p>
          <a:endParaRPr lang="zh-TW" altLang="en-US"/>
        </a:p>
      </dgm:t>
    </dgm:pt>
    <dgm:pt modelId="{43ED5D40-B4E7-4500-BF97-A7FFA52A55A9}" type="sibTrans" cxnId="{987B1F26-E696-4F1F-822B-54275E8601D4}">
      <dgm:prSet/>
      <dgm:spPr/>
      <dgm:t>
        <a:bodyPr/>
        <a:lstStyle/>
        <a:p>
          <a:endParaRPr lang="zh-TW" altLang="en-US"/>
        </a:p>
      </dgm:t>
    </dgm:pt>
    <dgm:pt modelId="{9633E62D-A835-40AB-855C-801E274BD82D}">
      <dgm:prSet phldrT="[文字]"/>
      <dgm:spPr/>
      <dgm:t>
        <a:bodyPr/>
        <a:lstStyle/>
        <a:p>
          <a:r>
            <a:rPr lang="en-US" altLang="zh-TW" dirty="0" smtClean="0">
              <a:latin typeface="Adobe 楷体 Std R" pitchFamily="18" charset="-128"/>
              <a:ea typeface="Adobe 楷体 Std R" pitchFamily="18" charset="-128"/>
            </a:rPr>
            <a:t>User</a:t>
          </a:r>
          <a:endParaRPr lang="zh-TW" altLang="en-US" dirty="0">
            <a:latin typeface="Adobe 楷体 Std R" pitchFamily="18" charset="-128"/>
            <a:ea typeface="Adobe 楷体 Std R" pitchFamily="18" charset="-128"/>
          </a:endParaRPr>
        </a:p>
      </dgm:t>
    </dgm:pt>
    <dgm:pt modelId="{2C28865E-27B4-4CFC-844F-EA2D9B64C751}" type="parTrans" cxnId="{2D339114-7431-4FEE-9D98-16DA516625D6}">
      <dgm:prSet/>
      <dgm:spPr/>
      <dgm:t>
        <a:bodyPr/>
        <a:lstStyle/>
        <a:p>
          <a:endParaRPr lang="zh-TW" altLang="en-US"/>
        </a:p>
      </dgm:t>
    </dgm:pt>
    <dgm:pt modelId="{874750EB-728A-4C95-B106-47740C5A36F5}" type="sibTrans" cxnId="{2D339114-7431-4FEE-9D98-16DA516625D6}">
      <dgm:prSet/>
      <dgm:spPr/>
      <dgm:t>
        <a:bodyPr/>
        <a:lstStyle/>
        <a:p>
          <a:endParaRPr lang="zh-TW" altLang="en-US"/>
        </a:p>
      </dgm:t>
    </dgm:pt>
    <dgm:pt modelId="{5D78A283-917B-414B-A8E0-B1CFE4FC9E46}">
      <dgm:prSet phldrT="[文字]"/>
      <dgm:spPr/>
      <dgm:t>
        <a:bodyPr/>
        <a:lstStyle/>
        <a:p>
          <a:r>
            <a:rPr lang="en-US" altLang="zh-TW" dirty="0" smtClean="0">
              <a:latin typeface="Adobe 楷体 Std R" pitchFamily="18" charset="-128"/>
              <a:ea typeface="Adobe 楷体 Std R" pitchFamily="18" charset="-128"/>
            </a:rPr>
            <a:t>Node</a:t>
          </a:r>
          <a:endParaRPr lang="zh-TW" altLang="en-US" dirty="0">
            <a:latin typeface="Adobe 楷体 Std R" pitchFamily="18" charset="-128"/>
            <a:ea typeface="Adobe 楷体 Std R" pitchFamily="18" charset="-128"/>
          </a:endParaRPr>
        </a:p>
      </dgm:t>
    </dgm:pt>
    <dgm:pt modelId="{C8AA8475-9E0D-407C-813B-6E4EA69D27ED}" type="parTrans" cxnId="{8AB6F6BD-4C78-490D-B833-C43C5079E571}">
      <dgm:prSet/>
      <dgm:spPr/>
      <dgm:t>
        <a:bodyPr/>
        <a:lstStyle/>
        <a:p>
          <a:endParaRPr lang="zh-TW" altLang="en-US"/>
        </a:p>
      </dgm:t>
    </dgm:pt>
    <dgm:pt modelId="{7C526791-A695-4C04-AF8B-60F8A048B869}" type="sibTrans" cxnId="{8AB6F6BD-4C78-490D-B833-C43C5079E571}">
      <dgm:prSet/>
      <dgm:spPr/>
      <dgm:t>
        <a:bodyPr/>
        <a:lstStyle/>
        <a:p>
          <a:endParaRPr lang="zh-TW" altLang="en-US"/>
        </a:p>
      </dgm:t>
    </dgm:pt>
    <dgm:pt modelId="{1967527D-CFF4-4AE4-B931-ACD0AE8CE66E}">
      <dgm:prSet phldrT="[文字]" phldr="1"/>
      <dgm:spPr/>
      <dgm:t>
        <a:bodyPr/>
        <a:lstStyle/>
        <a:p>
          <a:endParaRPr lang="zh-TW" altLang="en-US" dirty="0"/>
        </a:p>
      </dgm:t>
    </dgm:pt>
    <dgm:pt modelId="{4307EB8D-8E8C-4959-B621-C98FAE5B46BA}" type="sibTrans" cxnId="{C204F5B6-8693-4318-B07E-49F45D3F13F4}">
      <dgm:prSet/>
      <dgm:spPr/>
      <dgm:t>
        <a:bodyPr/>
        <a:lstStyle/>
        <a:p>
          <a:endParaRPr lang="zh-TW" altLang="en-US"/>
        </a:p>
      </dgm:t>
    </dgm:pt>
    <dgm:pt modelId="{5155598E-B14D-4F1F-9147-6676CF6222B4}" type="parTrans" cxnId="{C204F5B6-8693-4318-B07E-49F45D3F13F4}">
      <dgm:prSet/>
      <dgm:spPr/>
      <dgm:t>
        <a:bodyPr/>
        <a:lstStyle/>
        <a:p>
          <a:endParaRPr lang="zh-TW" altLang="en-US"/>
        </a:p>
      </dgm:t>
    </dgm:pt>
    <dgm:pt modelId="{D202C731-FE74-44C5-BCBF-C199981B1898}" type="pres">
      <dgm:prSet presAssocID="{9DAB18D5-C4E2-4FB4-8599-E934E1C6CF90}" presName="Name0" presStyleCnt="0">
        <dgm:presLayoutVars>
          <dgm:chMax val="1"/>
          <dgm:dir/>
          <dgm:animLvl val="ctr"/>
          <dgm:resizeHandles val="exact"/>
        </dgm:presLayoutVars>
      </dgm:prSet>
      <dgm:spPr/>
      <dgm:t>
        <a:bodyPr/>
        <a:lstStyle/>
        <a:p>
          <a:endParaRPr lang="zh-TW" altLang="en-US"/>
        </a:p>
      </dgm:t>
    </dgm:pt>
    <dgm:pt modelId="{046C2A76-2129-4AD0-9CFF-76F555D72AA9}" type="pres">
      <dgm:prSet presAssocID="{1967527D-CFF4-4AE4-B931-ACD0AE8CE66E}" presName="centerShape" presStyleLbl="node0" presStyleIdx="0" presStyleCnt="1" custFlipVert="1" custScaleY="14428"/>
      <dgm:spPr/>
      <dgm:t>
        <a:bodyPr/>
        <a:lstStyle/>
        <a:p>
          <a:endParaRPr lang="zh-TW" altLang="en-US"/>
        </a:p>
      </dgm:t>
    </dgm:pt>
    <dgm:pt modelId="{A38D61AC-C3B0-42A7-B429-8D7711D5B6BC}" type="pres">
      <dgm:prSet presAssocID="{26A3CAC8-5A57-4702-B9F0-9EAD518F5B3C}" presName="node" presStyleLbl="node1" presStyleIdx="0" presStyleCnt="3" custScaleX="128500" custScaleY="95705" custRadScaleRad="91953" custRadScaleInc="22085">
        <dgm:presLayoutVars>
          <dgm:bulletEnabled val="1"/>
        </dgm:presLayoutVars>
      </dgm:prSet>
      <dgm:spPr/>
      <dgm:t>
        <a:bodyPr/>
        <a:lstStyle/>
        <a:p>
          <a:endParaRPr lang="zh-TW" altLang="en-US"/>
        </a:p>
      </dgm:t>
    </dgm:pt>
    <dgm:pt modelId="{67444DF6-0C1D-4C86-9525-511F8D7C6622}" type="pres">
      <dgm:prSet presAssocID="{26A3CAC8-5A57-4702-B9F0-9EAD518F5B3C}" presName="dummy" presStyleCnt="0"/>
      <dgm:spPr/>
    </dgm:pt>
    <dgm:pt modelId="{97530AD7-69F3-489F-9BA1-6752BE5CE641}" type="pres">
      <dgm:prSet presAssocID="{43ED5D40-B4E7-4500-BF97-A7FFA52A55A9}" presName="sibTrans" presStyleLbl="sibTrans2D1" presStyleIdx="0" presStyleCnt="3" custScaleX="86637" custScaleY="80816" custLinFactNeighborX="15823" custLinFactNeighborY="-5275"/>
      <dgm:spPr/>
      <dgm:t>
        <a:bodyPr/>
        <a:lstStyle/>
        <a:p>
          <a:endParaRPr lang="zh-TW" altLang="en-US"/>
        </a:p>
      </dgm:t>
    </dgm:pt>
    <dgm:pt modelId="{DE1FE246-6684-4221-B771-56164C96A480}" type="pres">
      <dgm:prSet presAssocID="{9633E62D-A835-40AB-855C-801E274BD82D}" presName="node" presStyleLbl="node1" presStyleIdx="1" presStyleCnt="3" custScaleX="111772" custScaleY="89298" custRadScaleRad="106825" custRadScaleInc="2447">
        <dgm:presLayoutVars>
          <dgm:bulletEnabled val="1"/>
        </dgm:presLayoutVars>
      </dgm:prSet>
      <dgm:spPr/>
      <dgm:t>
        <a:bodyPr/>
        <a:lstStyle/>
        <a:p>
          <a:endParaRPr lang="zh-TW" altLang="en-US"/>
        </a:p>
      </dgm:t>
    </dgm:pt>
    <dgm:pt modelId="{8778B686-76BA-4B10-B701-6C33104C1E69}" type="pres">
      <dgm:prSet presAssocID="{9633E62D-A835-40AB-855C-801E274BD82D}" presName="dummy" presStyleCnt="0"/>
      <dgm:spPr/>
    </dgm:pt>
    <dgm:pt modelId="{EDCECD73-FBB7-4CD4-A032-ECB08204548A}" type="pres">
      <dgm:prSet presAssocID="{874750EB-728A-4C95-B106-47740C5A36F5}" presName="sibTrans" presStyleLbl="sibTrans2D1" presStyleIdx="1" presStyleCnt="3" custFlipVert="0" custFlipHor="1" custScaleX="12172" custScaleY="1780" custLinFactNeighborX="5142" custLinFactNeighborY="770"/>
      <dgm:spPr/>
      <dgm:t>
        <a:bodyPr/>
        <a:lstStyle/>
        <a:p>
          <a:endParaRPr lang="zh-TW" altLang="en-US"/>
        </a:p>
      </dgm:t>
    </dgm:pt>
    <dgm:pt modelId="{42586906-A858-43F4-98F1-B489F95FF252}" type="pres">
      <dgm:prSet presAssocID="{5D78A283-917B-414B-A8E0-B1CFE4FC9E46}" presName="node" presStyleLbl="node1" presStyleIdx="2" presStyleCnt="3" custScaleX="127080" custScaleY="92021" custRadScaleRad="86823" custRadScaleInc="-18000">
        <dgm:presLayoutVars>
          <dgm:bulletEnabled val="1"/>
        </dgm:presLayoutVars>
      </dgm:prSet>
      <dgm:spPr/>
      <dgm:t>
        <a:bodyPr/>
        <a:lstStyle/>
        <a:p>
          <a:endParaRPr lang="zh-TW" altLang="en-US"/>
        </a:p>
      </dgm:t>
    </dgm:pt>
    <dgm:pt modelId="{FDA75CC8-B0A4-4CA9-BB75-E795C56DE3B1}" type="pres">
      <dgm:prSet presAssocID="{5D78A283-917B-414B-A8E0-B1CFE4FC9E46}" presName="dummy" presStyleCnt="0"/>
      <dgm:spPr/>
    </dgm:pt>
    <dgm:pt modelId="{35E45B5F-24CB-407F-9F47-D0B2AF392D90}" type="pres">
      <dgm:prSet presAssocID="{7C526791-A695-4C04-AF8B-60F8A048B869}" presName="sibTrans" presStyleLbl="sibTrans2D1" presStyleIdx="2" presStyleCnt="3" custScaleX="117626" custScaleY="103269"/>
      <dgm:spPr/>
      <dgm:t>
        <a:bodyPr/>
        <a:lstStyle/>
        <a:p>
          <a:endParaRPr lang="zh-TW" altLang="en-US"/>
        </a:p>
      </dgm:t>
    </dgm:pt>
  </dgm:ptLst>
  <dgm:cxnLst>
    <dgm:cxn modelId="{E1FAC40B-2113-4237-8731-89489DFC6B7D}" type="presOf" srcId="{5D78A283-917B-414B-A8E0-B1CFE4FC9E46}" destId="{42586906-A858-43F4-98F1-B489F95FF252}" srcOrd="0" destOrd="0" presId="urn:microsoft.com/office/officeart/2005/8/layout/radial6"/>
    <dgm:cxn modelId="{53D225C7-3F18-47C2-B173-B4C04388FC95}" type="presOf" srcId="{9DAB18D5-C4E2-4FB4-8599-E934E1C6CF90}" destId="{D202C731-FE74-44C5-BCBF-C199981B1898}" srcOrd="0" destOrd="0" presId="urn:microsoft.com/office/officeart/2005/8/layout/radial6"/>
    <dgm:cxn modelId="{EBFA4CC4-BF2F-4B78-891D-2231BE2BB6BA}" type="presOf" srcId="{1967527D-CFF4-4AE4-B931-ACD0AE8CE66E}" destId="{046C2A76-2129-4AD0-9CFF-76F555D72AA9}" srcOrd="0" destOrd="0" presId="urn:microsoft.com/office/officeart/2005/8/layout/radial6"/>
    <dgm:cxn modelId="{62FE64C8-E564-4214-9191-BE76D5D17699}" type="presOf" srcId="{874750EB-728A-4C95-B106-47740C5A36F5}" destId="{EDCECD73-FBB7-4CD4-A032-ECB08204548A}" srcOrd="0" destOrd="0" presId="urn:microsoft.com/office/officeart/2005/8/layout/radial6"/>
    <dgm:cxn modelId="{C204F5B6-8693-4318-B07E-49F45D3F13F4}" srcId="{9DAB18D5-C4E2-4FB4-8599-E934E1C6CF90}" destId="{1967527D-CFF4-4AE4-B931-ACD0AE8CE66E}" srcOrd="0" destOrd="0" parTransId="{5155598E-B14D-4F1F-9147-6676CF6222B4}" sibTransId="{4307EB8D-8E8C-4959-B621-C98FAE5B46BA}"/>
    <dgm:cxn modelId="{987B1F26-E696-4F1F-822B-54275E8601D4}" srcId="{1967527D-CFF4-4AE4-B931-ACD0AE8CE66E}" destId="{26A3CAC8-5A57-4702-B9F0-9EAD518F5B3C}" srcOrd="0" destOrd="0" parTransId="{D6F39B4B-334F-4C0D-B604-91D827172D68}" sibTransId="{43ED5D40-B4E7-4500-BF97-A7FFA52A55A9}"/>
    <dgm:cxn modelId="{BD3EDAE4-0372-48CF-9544-AD3E19B4D3FB}" type="presOf" srcId="{43ED5D40-B4E7-4500-BF97-A7FFA52A55A9}" destId="{97530AD7-69F3-489F-9BA1-6752BE5CE641}" srcOrd="0" destOrd="0" presId="urn:microsoft.com/office/officeart/2005/8/layout/radial6"/>
    <dgm:cxn modelId="{8AB6F6BD-4C78-490D-B833-C43C5079E571}" srcId="{1967527D-CFF4-4AE4-B931-ACD0AE8CE66E}" destId="{5D78A283-917B-414B-A8E0-B1CFE4FC9E46}" srcOrd="2" destOrd="0" parTransId="{C8AA8475-9E0D-407C-813B-6E4EA69D27ED}" sibTransId="{7C526791-A695-4C04-AF8B-60F8A048B869}"/>
    <dgm:cxn modelId="{2D339114-7431-4FEE-9D98-16DA516625D6}" srcId="{1967527D-CFF4-4AE4-B931-ACD0AE8CE66E}" destId="{9633E62D-A835-40AB-855C-801E274BD82D}" srcOrd="1" destOrd="0" parTransId="{2C28865E-27B4-4CFC-844F-EA2D9B64C751}" sibTransId="{874750EB-728A-4C95-B106-47740C5A36F5}"/>
    <dgm:cxn modelId="{57E5C8B4-7FAB-4C20-B8CD-3663F502B651}" type="presOf" srcId="{26A3CAC8-5A57-4702-B9F0-9EAD518F5B3C}" destId="{A38D61AC-C3B0-42A7-B429-8D7711D5B6BC}" srcOrd="0" destOrd="0" presId="urn:microsoft.com/office/officeart/2005/8/layout/radial6"/>
    <dgm:cxn modelId="{C623640B-0A7E-4F58-A539-C33F6F568688}" type="presOf" srcId="{9633E62D-A835-40AB-855C-801E274BD82D}" destId="{DE1FE246-6684-4221-B771-56164C96A480}" srcOrd="0" destOrd="0" presId="urn:microsoft.com/office/officeart/2005/8/layout/radial6"/>
    <dgm:cxn modelId="{A30EBF03-01E2-45A5-922E-925C13B341A7}" type="presOf" srcId="{7C526791-A695-4C04-AF8B-60F8A048B869}" destId="{35E45B5F-24CB-407F-9F47-D0B2AF392D90}" srcOrd="0" destOrd="0" presId="urn:microsoft.com/office/officeart/2005/8/layout/radial6"/>
    <dgm:cxn modelId="{F389BF85-4F73-47D9-BF47-E2F58627E1AC}" type="presParOf" srcId="{D202C731-FE74-44C5-BCBF-C199981B1898}" destId="{046C2A76-2129-4AD0-9CFF-76F555D72AA9}" srcOrd="0" destOrd="0" presId="urn:microsoft.com/office/officeart/2005/8/layout/radial6"/>
    <dgm:cxn modelId="{B0D0B622-8A1B-49A9-B7CE-3C1520EC3A84}" type="presParOf" srcId="{D202C731-FE74-44C5-BCBF-C199981B1898}" destId="{A38D61AC-C3B0-42A7-B429-8D7711D5B6BC}" srcOrd="1" destOrd="0" presId="urn:microsoft.com/office/officeart/2005/8/layout/radial6"/>
    <dgm:cxn modelId="{ECB728CB-895B-452B-B982-8271E522DEDD}" type="presParOf" srcId="{D202C731-FE74-44C5-BCBF-C199981B1898}" destId="{67444DF6-0C1D-4C86-9525-511F8D7C6622}" srcOrd="2" destOrd="0" presId="urn:microsoft.com/office/officeart/2005/8/layout/radial6"/>
    <dgm:cxn modelId="{9C028CEF-C682-4F09-A84C-247B224F42FB}" type="presParOf" srcId="{D202C731-FE74-44C5-BCBF-C199981B1898}" destId="{97530AD7-69F3-489F-9BA1-6752BE5CE641}" srcOrd="3" destOrd="0" presId="urn:microsoft.com/office/officeart/2005/8/layout/radial6"/>
    <dgm:cxn modelId="{9F516EC9-F3DD-4787-A94B-BAED4DE563E6}" type="presParOf" srcId="{D202C731-FE74-44C5-BCBF-C199981B1898}" destId="{DE1FE246-6684-4221-B771-56164C96A480}" srcOrd="4" destOrd="0" presId="urn:microsoft.com/office/officeart/2005/8/layout/radial6"/>
    <dgm:cxn modelId="{5FB6C0DC-15E5-4CC4-90C5-D9A2955A009D}" type="presParOf" srcId="{D202C731-FE74-44C5-BCBF-C199981B1898}" destId="{8778B686-76BA-4B10-B701-6C33104C1E69}" srcOrd="5" destOrd="0" presId="urn:microsoft.com/office/officeart/2005/8/layout/radial6"/>
    <dgm:cxn modelId="{0431502A-011B-42E2-9BDA-B9804E893B3A}" type="presParOf" srcId="{D202C731-FE74-44C5-BCBF-C199981B1898}" destId="{EDCECD73-FBB7-4CD4-A032-ECB08204548A}" srcOrd="6" destOrd="0" presId="urn:microsoft.com/office/officeart/2005/8/layout/radial6"/>
    <dgm:cxn modelId="{0CC8BDF2-662D-47F1-9C7C-753EF95BE61A}" type="presParOf" srcId="{D202C731-FE74-44C5-BCBF-C199981B1898}" destId="{42586906-A858-43F4-98F1-B489F95FF252}" srcOrd="7" destOrd="0" presId="urn:microsoft.com/office/officeart/2005/8/layout/radial6"/>
    <dgm:cxn modelId="{0B1B387B-DC06-441C-BAED-225C8D50016F}" type="presParOf" srcId="{D202C731-FE74-44C5-BCBF-C199981B1898}" destId="{FDA75CC8-B0A4-4CA9-BB75-E795C56DE3B1}" srcOrd="8" destOrd="0" presId="urn:microsoft.com/office/officeart/2005/8/layout/radial6"/>
    <dgm:cxn modelId="{C95A1676-60A3-4862-B280-AE883ACF2D38}" type="presParOf" srcId="{D202C731-FE74-44C5-BCBF-C199981B1898}" destId="{35E45B5F-24CB-407F-9F47-D0B2AF392D90}" srcOrd="9" destOrd="0" presId="urn:microsoft.com/office/officeart/2005/8/layout/radial6"/>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60E829-F8D9-4C4E-B489-929747979D16}" type="doc">
      <dgm:prSet loTypeId="urn:microsoft.com/office/officeart/2005/8/layout/orgChart1" loCatId="hierarchy" qsTypeId="urn:microsoft.com/office/officeart/2005/8/quickstyle/simple1" qsCatId="simple" csTypeId="urn:microsoft.com/office/officeart/2005/8/colors/accent1_3" csCatId="accent1" phldr="1"/>
      <dgm:spPr/>
      <dgm:t>
        <a:bodyPr/>
        <a:lstStyle/>
        <a:p>
          <a:endParaRPr lang="zh-TW" altLang="en-US"/>
        </a:p>
      </dgm:t>
    </dgm:pt>
    <dgm:pt modelId="{72D98FC9-5123-4BC1-9DD3-6BC846C83F7C}">
      <dgm:prSet phldrT="[文字]"/>
      <dgm:spPr/>
      <dgm:t>
        <a:bodyPr/>
        <a:lstStyle/>
        <a:p>
          <a:r>
            <a:rPr lang="en-US" altLang="zh-TW" dirty="0" err="1" smtClean="0"/>
            <a:t>Accesscontrol</a:t>
          </a:r>
          <a:endParaRPr lang="zh-TW" altLang="en-US" dirty="0"/>
        </a:p>
      </dgm:t>
    </dgm:pt>
    <dgm:pt modelId="{D27DBFD2-F21D-4C33-ADDC-B53A903BD543}" type="parTrans" cxnId="{DA5DE7F1-A953-4944-A361-7D18282B53BD}">
      <dgm:prSet/>
      <dgm:spPr/>
      <dgm:t>
        <a:bodyPr/>
        <a:lstStyle/>
        <a:p>
          <a:endParaRPr lang="zh-TW" altLang="en-US"/>
        </a:p>
      </dgm:t>
    </dgm:pt>
    <dgm:pt modelId="{E4431BF6-4E66-4A05-8B7A-C3B488171323}" type="sibTrans" cxnId="{DA5DE7F1-A953-4944-A361-7D18282B53BD}">
      <dgm:prSet/>
      <dgm:spPr/>
      <dgm:t>
        <a:bodyPr/>
        <a:lstStyle/>
        <a:p>
          <a:endParaRPr lang="zh-TW" altLang="en-US"/>
        </a:p>
      </dgm:t>
    </dgm:pt>
    <dgm:pt modelId="{371453DC-E6F2-4CED-BDC3-9D990FE855CB}">
      <dgm:prSet phldrT="[文字]"/>
      <dgm:spPr/>
      <dgm:t>
        <a:bodyPr/>
        <a:lstStyle/>
        <a:p>
          <a:r>
            <a:rPr lang="en-US" altLang="zh-TW" dirty="0" smtClean="0"/>
            <a:t>Log</a:t>
          </a:r>
          <a:endParaRPr lang="zh-TW" altLang="en-US" dirty="0"/>
        </a:p>
      </dgm:t>
    </dgm:pt>
    <dgm:pt modelId="{B8644660-3AF4-418D-AB7C-E9DFB2BBBE2B}" type="parTrans" cxnId="{3DDD6DF1-2A63-4594-B946-CE845A749C8C}">
      <dgm:prSet/>
      <dgm:spPr/>
      <dgm:t>
        <a:bodyPr/>
        <a:lstStyle/>
        <a:p>
          <a:endParaRPr lang="zh-TW" altLang="en-US"/>
        </a:p>
      </dgm:t>
    </dgm:pt>
    <dgm:pt modelId="{5DCAFBF0-A464-4367-AEEB-60BD7911686D}" type="sibTrans" cxnId="{3DDD6DF1-2A63-4594-B946-CE845A749C8C}">
      <dgm:prSet/>
      <dgm:spPr/>
      <dgm:t>
        <a:bodyPr/>
        <a:lstStyle/>
        <a:p>
          <a:endParaRPr lang="zh-TW" altLang="en-US"/>
        </a:p>
      </dgm:t>
    </dgm:pt>
    <dgm:pt modelId="{A914AAED-6F7F-4BDC-B860-23B5965E1C3F}">
      <dgm:prSet phldrT="[文字]"/>
      <dgm:spPr/>
      <dgm:t>
        <a:bodyPr/>
        <a:lstStyle/>
        <a:p>
          <a:r>
            <a:rPr lang="en-US" altLang="zh-TW" dirty="0" err="1" smtClean="0"/>
            <a:t>Chatlog</a:t>
          </a:r>
          <a:endParaRPr lang="zh-TW" altLang="en-US" dirty="0"/>
        </a:p>
      </dgm:t>
    </dgm:pt>
    <dgm:pt modelId="{179960A5-8708-4B72-833B-8057D5B9FDD7}" type="parTrans" cxnId="{53B0A787-245A-4250-8D7F-FD289410324B}">
      <dgm:prSet/>
      <dgm:spPr/>
      <dgm:t>
        <a:bodyPr/>
        <a:lstStyle/>
        <a:p>
          <a:endParaRPr lang="zh-TW" altLang="en-US"/>
        </a:p>
      </dgm:t>
    </dgm:pt>
    <dgm:pt modelId="{1DEEC8F1-0423-41F6-A660-D3DB0DC86896}" type="sibTrans" cxnId="{53B0A787-245A-4250-8D7F-FD289410324B}">
      <dgm:prSet/>
      <dgm:spPr/>
      <dgm:t>
        <a:bodyPr/>
        <a:lstStyle/>
        <a:p>
          <a:endParaRPr lang="zh-TW" altLang="en-US"/>
        </a:p>
      </dgm:t>
    </dgm:pt>
    <dgm:pt modelId="{F0213B9E-5D79-43F9-9949-0E006F69FD9F}">
      <dgm:prSet phldrT="[文字]"/>
      <dgm:spPr/>
      <dgm:t>
        <a:bodyPr/>
        <a:lstStyle/>
        <a:p>
          <a:r>
            <a:rPr lang="en-US" altLang="zh-TW" dirty="0" err="1" smtClean="0"/>
            <a:t>MsgBoard</a:t>
          </a:r>
          <a:endParaRPr lang="zh-TW" altLang="en-US" dirty="0"/>
        </a:p>
      </dgm:t>
    </dgm:pt>
    <dgm:pt modelId="{0154E44D-FA31-4F46-9B4F-AE995980A444}" type="parTrans" cxnId="{03B33BC4-D364-4A66-9322-65409BE82EAA}">
      <dgm:prSet/>
      <dgm:spPr/>
      <dgm:t>
        <a:bodyPr/>
        <a:lstStyle/>
        <a:p>
          <a:endParaRPr lang="zh-TW" altLang="en-US"/>
        </a:p>
      </dgm:t>
    </dgm:pt>
    <dgm:pt modelId="{81D80F16-11FB-464C-943E-146FD70DD237}" type="sibTrans" cxnId="{03B33BC4-D364-4A66-9322-65409BE82EAA}">
      <dgm:prSet/>
      <dgm:spPr/>
      <dgm:t>
        <a:bodyPr/>
        <a:lstStyle/>
        <a:p>
          <a:endParaRPr lang="zh-TW" altLang="en-US"/>
        </a:p>
      </dgm:t>
    </dgm:pt>
    <dgm:pt modelId="{162912E2-361F-4173-88E3-7FF896EF91EF}">
      <dgm:prSet phldrT="[文字]" custT="1">
        <dgm:style>
          <a:lnRef idx="0">
            <a:schemeClr val="accent5"/>
          </a:lnRef>
          <a:fillRef idx="3">
            <a:schemeClr val="accent5"/>
          </a:fillRef>
          <a:effectRef idx="3">
            <a:schemeClr val="accent5"/>
          </a:effectRef>
          <a:fontRef idx="minor">
            <a:schemeClr val="lt1"/>
          </a:fontRef>
        </dgm:style>
      </dgm:prSet>
      <dgm:spPr>
        <a:effectLst>
          <a:glow rad="228600">
            <a:schemeClr val="accent5">
              <a:satMod val="175000"/>
              <a:alpha val="40000"/>
            </a:schemeClr>
          </a:glow>
        </a:effectLst>
      </dgm:spPr>
      <dgm:t>
        <a:bodyPr/>
        <a:lstStyle/>
        <a:p>
          <a:r>
            <a:rPr lang="en-US" altLang="zh-TW" sz="4400" dirty="0" smtClean="0"/>
            <a:t>Map</a:t>
          </a:r>
          <a:endParaRPr lang="zh-TW" altLang="en-US" sz="4400" dirty="0"/>
        </a:p>
      </dgm:t>
    </dgm:pt>
    <dgm:pt modelId="{07D00456-5B07-4E78-AEE5-56A417A13AFD}" type="sibTrans" cxnId="{FEF6470D-8BDA-4825-B50B-96A0AFC94539}">
      <dgm:prSet/>
      <dgm:spPr/>
      <dgm:t>
        <a:bodyPr/>
        <a:lstStyle/>
        <a:p>
          <a:endParaRPr lang="zh-TW" altLang="en-US"/>
        </a:p>
      </dgm:t>
    </dgm:pt>
    <dgm:pt modelId="{292DA5DE-B86E-41E1-9DDD-13B0106C57CE}" type="parTrans" cxnId="{FEF6470D-8BDA-4825-B50B-96A0AFC94539}">
      <dgm:prSet/>
      <dgm:spPr/>
      <dgm:t>
        <a:bodyPr/>
        <a:lstStyle/>
        <a:p>
          <a:endParaRPr lang="zh-TW" altLang="en-US"/>
        </a:p>
      </dgm:t>
    </dgm:pt>
    <dgm:pt modelId="{DE050854-329F-49EA-A8B3-16DC3C02D58C}" type="pres">
      <dgm:prSet presAssocID="{8C60E829-F8D9-4C4E-B489-929747979D16}" presName="hierChild1" presStyleCnt="0">
        <dgm:presLayoutVars>
          <dgm:orgChart val="1"/>
          <dgm:chPref val="1"/>
          <dgm:dir/>
          <dgm:animOne val="branch"/>
          <dgm:animLvl val="lvl"/>
          <dgm:resizeHandles/>
        </dgm:presLayoutVars>
      </dgm:prSet>
      <dgm:spPr/>
      <dgm:t>
        <a:bodyPr/>
        <a:lstStyle/>
        <a:p>
          <a:endParaRPr lang="zh-TW" altLang="en-US"/>
        </a:p>
      </dgm:t>
    </dgm:pt>
    <dgm:pt modelId="{3F7C003F-EB60-443D-B0AA-AFE8C094EABC}" type="pres">
      <dgm:prSet presAssocID="{162912E2-361F-4173-88E3-7FF896EF91EF}" presName="hierRoot1" presStyleCnt="0">
        <dgm:presLayoutVars>
          <dgm:hierBranch val="init"/>
        </dgm:presLayoutVars>
      </dgm:prSet>
      <dgm:spPr/>
    </dgm:pt>
    <dgm:pt modelId="{D6F5542A-9723-4EEF-953D-990AFC341125}" type="pres">
      <dgm:prSet presAssocID="{162912E2-361F-4173-88E3-7FF896EF91EF}" presName="rootComposite1" presStyleCnt="0"/>
      <dgm:spPr/>
    </dgm:pt>
    <dgm:pt modelId="{6089FBDB-4656-4E39-975B-5C02CA552CCE}" type="pres">
      <dgm:prSet presAssocID="{162912E2-361F-4173-88E3-7FF896EF91EF}" presName="rootText1" presStyleLbl="node0" presStyleIdx="0" presStyleCnt="1" custScaleX="172040" custScaleY="119555">
        <dgm:presLayoutVars>
          <dgm:chPref val="3"/>
        </dgm:presLayoutVars>
      </dgm:prSet>
      <dgm:spPr/>
      <dgm:t>
        <a:bodyPr/>
        <a:lstStyle/>
        <a:p>
          <a:endParaRPr lang="zh-TW" altLang="en-US"/>
        </a:p>
      </dgm:t>
    </dgm:pt>
    <dgm:pt modelId="{C820EE38-88DF-422A-8E68-74A37FB10099}" type="pres">
      <dgm:prSet presAssocID="{162912E2-361F-4173-88E3-7FF896EF91EF}" presName="rootConnector1" presStyleLbl="node1" presStyleIdx="0" presStyleCnt="0"/>
      <dgm:spPr/>
      <dgm:t>
        <a:bodyPr/>
        <a:lstStyle/>
        <a:p>
          <a:endParaRPr lang="zh-TW" altLang="en-US"/>
        </a:p>
      </dgm:t>
    </dgm:pt>
    <dgm:pt modelId="{3404E044-57DE-4F39-9730-D916C4B87627}" type="pres">
      <dgm:prSet presAssocID="{162912E2-361F-4173-88E3-7FF896EF91EF}" presName="hierChild2" presStyleCnt="0"/>
      <dgm:spPr/>
    </dgm:pt>
    <dgm:pt modelId="{CB57A66F-AB36-4F47-B46E-A7DAF02240C1}" type="pres">
      <dgm:prSet presAssocID="{D27DBFD2-F21D-4C33-ADDC-B53A903BD543}" presName="Name37" presStyleLbl="parChTrans1D2" presStyleIdx="0" presStyleCnt="4"/>
      <dgm:spPr/>
      <dgm:t>
        <a:bodyPr/>
        <a:lstStyle/>
        <a:p>
          <a:endParaRPr lang="zh-TW" altLang="en-US"/>
        </a:p>
      </dgm:t>
    </dgm:pt>
    <dgm:pt modelId="{641416D8-49D8-4CD5-A1EC-F1CB5DD4D07E}" type="pres">
      <dgm:prSet presAssocID="{72D98FC9-5123-4BC1-9DD3-6BC846C83F7C}" presName="hierRoot2" presStyleCnt="0">
        <dgm:presLayoutVars>
          <dgm:hierBranch val="init"/>
        </dgm:presLayoutVars>
      </dgm:prSet>
      <dgm:spPr/>
    </dgm:pt>
    <dgm:pt modelId="{84D8E9B1-84A4-46F4-A514-B1D670317711}" type="pres">
      <dgm:prSet presAssocID="{72D98FC9-5123-4BC1-9DD3-6BC846C83F7C}" presName="rootComposite" presStyleCnt="0"/>
      <dgm:spPr/>
    </dgm:pt>
    <dgm:pt modelId="{FEB8A28C-AFB0-4827-B3CA-A1FAB2ED658C}" type="pres">
      <dgm:prSet presAssocID="{72D98FC9-5123-4BC1-9DD3-6BC846C83F7C}" presName="rootText" presStyleLbl="node2" presStyleIdx="0" presStyleCnt="4">
        <dgm:presLayoutVars>
          <dgm:chPref val="3"/>
        </dgm:presLayoutVars>
      </dgm:prSet>
      <dgm:spPr/>
      <dgm:t>
        <a:bodyPr/>
        <a:lstStyle/>
        <a:p>
          <a:endParaRPr lang="zh-TW" altLang="en-US"/>
        </a:p>
      </dgm:t>
    </dgm:pt>
    <dgm:pt modelId="{9ADB739A-A1CD-4E86-B969-97F166C83D2D}" type="pres">
      <dgm:prSet presAssocID="{72D98FC9-5123-4BC1-9DD3-6BC846C83F7C}" presName="rootConnector" presStyleLbl="node2" presStyleIdx="0" presStyleCnt="4"/>
      <dgm:spPr/>
      <dgm:t>
        <a:bodyPr/>
        <a:lstStyle/>
        <a:p>
          <a:endParaRPr lang="zh-TW" altLang="en-US"/>
        </a:p>
      </dgm:t>
    </dgm:pt>
    <dgm:pt modelId="{E20AC65C-5257-4B7F-A7A9-15991B7219C0}" type="pres">
      <dgm:prSet presAssocID="{72D98FC9-5123-4BC1-9DD3-6BC846C83F7C}" presName="hierChild4" presStyleCnt="0"/>
      <dgm:spPr/>
    </dgm:pt>
    <dgm:pt modelId="{B6FCEAFF-646F-46F7-B8C9-79B460B43D0C}" type="pres">
      <dgm:prSet presAssocID="{72D98FC9-5123-4BC1-9DD3-6BC846C83F7C}" presName="hierChild5" presStyleCnt="0"/>
      <dgm:spPr/>
    </dgm:pt>
    <dgm:pt modelId="{6C85EE7B-C0BC-4E7C-B6CA-7C49CC79BD73}" type="pres">
      <dgm:prSet presAssocID="{B8644660-3AF4-418D-AB7C-E9DFB2BBBE2B}" presName="Name37" presStyleLbl="parChTrans1D2" presStyleIdx="1" presStyleCnt="4"/>
      <dgm:spPr/>
      <dgm:t>
        <a:bodyPr/>
        <a:lstStyle/>
        <a:p>
          <a:endParaRPr lang="zh-TW" altLang="en-US"/>
        </a:p>
      </dgm:t>
    </dgm:pt>
    <dgm:pt modelId="{23DCE3A7-883B-4AD9-957D-E1BAC0E0C307}" type="pres">
      <dgm:prSet presAssocID="{371453DC-E6F2-4CED-BDC3-9D990FE855CB}" presName="hierRoot2" presStyleCnt="0">
        <dgm:presLayoutVars>
          <dgm:hierBranch val="init"/>
        </dgm:presLayoutVars>
      </dgm:prSet>
      <dgm:spPr/>
    </dgm:pt>
    <dgm:pt modelId="{5AF110E9-7C8C-4968-B86C-925BBE9882D1}" type="pres">
      <dgm:prSet presAssocID="{371453DC-E6F2-4CED-BDC3-9D990FE855CB}" presName="rootComposite" presStyleCnt="0"/>
      <dgm:spPr/>
    </dgm:pt>
    <dgm:pt modelId="{849A2811-4146-473F-A655-759456178EDB}" type="pres">
      <dgm:prSet presAssocID="{371453DC-E6F2-4CED-BDC3-9D990FE855CB}" presName="rootText" presStyleLbl="node2" presStyleIdx="1" presStyleCnt="4">
        <dgm:presLayoutVars>
          <dgm:chPref val="3"/>
        </dgm:presLayoutVars>
      </dgm:prSet>
      <dgm:spPr/>
      <dgm:t>
        <a:bodyPr/>
        <a:lstStyle/>
        <a:p>
          <a:endParaRPr lang="zh-TW" altLang="en-US"/>
        </a:p>
      </dgm:t>
    </dgm:pt>
    <dgm:pt modelId="{06C2CDF5-443E-4B15-9948-9D54EEF7A740}" type="pres">
      <dgm:prSet presAssocID="{371453DC-E6F2-4CED-BDC3-9D990FE855CB}" presName="rootConnector" presStyleLbl="node2" presStyleIdx="1" presStyleCnt="4"/>
      <dgm:spPr/>
      <dgm:t>
        <a:bodyPr/>
        <a:lstStyle/>
        <a:p>
          <a:endParaRPr lang="zh-TW" altLang="en-US"/>
        </a:p>
      </dgm:t>
    </dgm:pt>
    <dgm:pt modelId="{3B845808-C4C9-4BB8-AFC7-46FF839BF2FA}" type="pres">
      <dgm:prSet presAssocID="{371453DC-E6F2-4CED-BDC3-9D990FE855CB}" presName="hierChild4" presStyleCnt="0"/>
      <dgm:spPr/>
    </dgm:pt>
    <dgm:pt modelId="{71251E8F-3974-4B51-9ABF-E7C5345F24F6}" type="pres">
      <dgm:prSet presAssocID="{371453DC-E6F2-4CED-BDC3-9D990FE855CB}" presName="hierChild5" presStyleCnt="0"/>
      <dgm:spPr/>
    </dgm:pt>
    <dgm:pt modelId="{4C7BB6EF-5FAD-408E-A3F3-3ACA2F0BCF37}" type="pres">
      <dgm:prSet presAssocID="{179960A5-8708-4B72-833B-8057D5B9FDD7}" presName="Name37" presStyleLbl="parChTrans1D2" presStyleIdx="2" presStyleCnt="4"/>
      <dgm:spPr/>
      <dgm:t>
        <a:bodyPr/>
        <a:lstStyle/>
        <a:p>
          <a:endParaRPr lang="zh-TW" altLang="en-US"/>
        </a:p>
      </dgm:t>
    </dgm:pt>
    <dgm:pt modelId="{ABA53874-E07D-4FF1-BAE3-14CE45AD0F90}" type="pres">
      <dgm:prSet presAssocID="{A914AAED-6F7F-4BDC-B860-23B5965E1C3F}" presName="hierRoot2" presStyleCnt="0">
        <dgm:presLayoutVars>
          <dgm:hierBranch val="init"/>
        </dgm:presLayoutVars>
      </dgm:prSet>
      <dgm:spPr/>
    </dgm:pt>
    <dgm:pt modelId="{4927E967-9ACF-4945-A2C2-7A0642EC816C}" type="pres">
      <dgm:prSet presAssocID="{A914AAED-6F7F-4BDC-B860-23B5965E1C3F}" presName="rootComposite" presStyleCnt="0"/>
      <dgm:spPr/>
    </dgm:pt>
    <dgm:pt modelId="{EE9FB1E0-83CE-485E-B643-F1E2340E01CC}" type="pres">
      <dgm:prSet presAssocID="{A914AAED-6F7F-4BDC-B860-23B5965E1C3F}" presName="rootText" presStyleLbl="node2" presStyleIdx="2" presStyleCnt="4">
        <dgm:presLayoutVars>
          <dgm:chPref val="3"/>
        </dgm:presLayoutVars>
      </dgm:prSet>
      <dgm:spPr/>
      <dgm:t>
        <a:bodyPr/>
        <a:lstStyle/>
        <a:p>
          <a:endParaRPr lang="zh-TW" altLang="en-US"/>
        </a:p>
      </dgm:t>
    </dgm:pt>
    <dgm:pt modelId="{8E222572-3E81-4B78-8FED-73F89E5C8F9C}" type="pres">
      <dgm:prSet presAssocID="{A914AAED-6F7F-4BDC-B860-23B5965E1C3F}" presName="rootConnector" presStyleLbl="node2" presStyleIdx="2" presStyleCnt="4"/>
      <dgm:spPr/>
      <dgm:t>
        <a:bodyPr/>
        <a:lstStyle/>
        <a:p>
          <a:endParaRPr lang="zh-TW" altLang="en-US"/>
        </a:p>
      </dgm:t>
    </dgm:pt>
    <dgm:pt modelId="{48E410AF-B2AA-4D49-8EB6-015443806354}" type="pres">
      <dgm:prSet presAssocID="{A914AAED-6F7F-4BDC-B860-23B5965E1C3F}" presName="hierChild4" presStyleCnt="0"/>
      <dgm:spPr/>
    </dgm:pt>
    <dgm:pt modelId="{978EBB7A-00B7-4CE0-961B-2B305C39283A}" type="pres">
      <dgm:prSet presAssocID="{A914AAED-6F7F-4BDC-B860-23B5965E1C3F}" presName="hierChild5" presStyleCnt="0"/>
      <dgm:spPr/>
    </dgm:pt>
    <dgm:pt modelId="{4DD4C3A9-FCE1-4B73-B7C9-479C3A3DCC83}" type="pres">
      <dgm:prSet presAssocID="{0154E44D-FA31-4F46-9B4F-AE995980A444}" presName="Name37" presStyleLbl="parChTrans1D2" presStyleIdx="3" presStyleCnt="4"/>
      <dgm:spPr/>
      <dgm:t>
        <a:bodyPr/>
        <a:lstStyle/>
        <a:p>
          <a:endParaRPr lang="zh-TW" altLang="en-US"/>
        </a:p>
      </dgm:t>
    </dgm:pt>
    <dgm:pt modelId="{59574D7A-E0FF-443D-8846-2D0CF82F4751}" type="pres">
      <dgm:prSet presAssocID="{F0213B9E-5D79-43F9-9949-0E006F69FD9F}" presName="hierRoot2" presStyleCnt="0">
        <dgm:presLayoutVars>
          <dgm:hierBranch val="init"/>
        </dgm:presLayoutVars>
      </dgm:prSet>
      <dgm:spPr/>
    </dgm:pt>
    <dgm:pt modelId="{85E2A827-5F19-47DF-B416-C9A2486B98AF}" type="pres">
      <dgm:prSet presAssocID="{F0213B9E-5D79-43F9-9949-0E006F69FD9F}" presName="rootComposite" presStyleCnt="0"/>
      <dgm:spPr/>
    </dgm:pt>
    <dgm:pt modelId="{85942CFE-9E20-4DEA-8BA8-176D527DFB2C}" type="pres">
      <dgm:prSet presAssocID="{F0213B9E-5D79-43F9-9949-0E006F69FD9F}" presName="rootText" presStyleLbl="node2" presStyleIdx="3" presStyleCnt="4">
        <dgm:presLayoutVars>
          <dgm:chPref val="3"/>
        </dgm:presLayoutVars>
      </dgm:prSet>
      <dgm:spPr/>
      <dgm:t>
        <a:bodyPr/>
        <a:lstStyle/>
        <a:p>
          <a:endParaRPr lang="zh-TW" altLang="en-US"/>
        </a:p>
      </dgm:t>
    </dgm:pt>
    <dgm:pt modelId="{B7EFC15A-B36E-426E-A4A7-054B0EDE8B55}" type="pres">
      <dgm:prSet presAssocID="{F0213B9E-5D79-43F9-9949-0E006F69FD9F}" presName="rootConnector" presStyleLbl="node2" presStyleIdx="3" presStyleCnt="4"/>
      <dgm:spPr/>
      <dgm:t>
        <a:bodyPr/>
        <a:lstStyle/>
        <a:p>
          <a:endParaRPr lang="zh-TW" altLang="en-US"/>
        </a:p>
      </dgm:t>
    </dgm:pt>
    <dgm:pt modelId="{067021E3-98A4-4EF9-84D0-F3D1649F70CB}" type="pres">
      <dgm:prSet presAssocID="{F0213B9E-5D79-43F9-9949-0E006F69FD9F}" presName="hierChild4" presStyleCnt="0"/>
      <dgm:spPr/>
    </dgm:pt>
    <dgm:pt modelId="{94B06769-A68B-4054-B3A5-F1FD03F02862}" type="pres">
      <dgm:prSet presAssocID="{F0213B9E-5D79-43F9-9949-0E006F69FD9F}" presName="hierChild5" presStyleCnt="0"/>
      <dgm:spPr/>
    </dgm:pt>
    <dgm:pt modelId="{0426A751-D8ED-4856-B94C-5C0063B501C8}" type="pres">
      <dgm:prSet presAssocID="{162912E2-361F-4173-88E3-7FF896EF91EF}" presName="hierChild3" presStyleCnt="0"/>
      <dgm:spPr/>
    </dgm:pt>
  </dgm:ptLst>
  <dgm:cxnLst>
    <dgm:cxn modelId="{EF77F851-8821-4DD2-A844-8281C15D9781}" type="presOf" srcId="{162912E2-361F-4173-88E3-7FF896EF91EF}" destId="{6089FBDB-4656-4E39-975B-5C02CA552CCE}" srcOrd="0" destOrd="0" presId="urn:microsoft.com/office/officeart/2005/8/layout/orgChart1"/>
    <dgm:cxn modelId="{24107CB9-3319-4CE7-AE44-84C71417EAE0}" type="presOf" srcId="{0154E44D-FA31-4F46-9B4F-AE995980A444}" destId="{4DD4C3A9-FCE1-4B73-B7C9-479C3A3DCC83}" srcOrd="0" destOrd="0" presId="urn:microsoft.com/office/officeart/2005/8/layout/orgChart1"/>
    <dgm:cxn modelId="{65762C10-6C08-4139-8A6C-F62E11BA12C9}" type="presOf" srcId="{B8644660-3AF4-418D-AB7C-E9DFB2BBBE2B}" destId="{6C85EE7B-C0BC-4E7C-B6CA-7C49CC79BD73}" srcOrd="0" destOrd="0" presId="urn:microsoft.com/office/officeart/2005/8/layout/orgChart1"/>
    <dgm:cxn modelId="{67E4B237-082B-40D1-A571-ABC1293BD69F}" type="presOf" srcId="{F0213B9E-5D79-43F9-9949-0E006F69FD9F}" destId="{85942CFE-9E20-4DEA-8BA8-176D527DFB2C}" srcOrd="0" destOrd="0" presId="urn:microsoft.com/office/officeart/2005/8/layout/orgChart1"/>
    <dgm:cxn modelId="{DB63AC2C-1521-4DE7-8B28-018C2A3F0EBA}" type="presOf" srcId="{371453DC-E6F2-4CED-BDC3-9D990FE855CB}" destId="{849A2811-4146-473F-A655-759456178EDB}" srcOrd="0" destOrd="0" presId="urn:microsoft.com/office/officeart/2005/8/layout/orgChart1"/>
    <dgm:cxn modelId="{29FE5BEA-C2E2-4B9B-AE3E-004010350507}" type="presOf" srcId="{371453DC-E6F2-4CED-BDC3-9D990FE855CB}" destId="{06C2CDF5-443E-4B15-9948-9D54EEF7A740}" srcOrd="1" destOrd="0" presId="urn:microsoft.com/office/officeart/2005/8/layout/orgChart1"/>
    <dgm:cxn modelId="{00A51DA0-5462-4A6C-AEA0-B1C2C48B4FC4}" type="presOf" srcId="{179960A5-8708-4B72-833B-8057D5B9FDD7}" destId="{4C7BB6EF-5FAD-408E-A3F3-3ACA2F0BCF37}" srcOrd="0" destOrd="0" presId="urn:microsoft.com/office/officeart/2005/8/layout/orgChart1"/>
    <dgm:cxn modelId="{69765718-1320-4AEB-AFA4-87AD36B79938}" type="presOf" srcId="{162912E2-361F-4173-88E3-7FF896EF91EF}" destId="{C820EE38-88DF-422A-8E68-74A37FB10099}" srcOrd="1" destOrd="0" presId="urn:microsoft.com/office/officeart/2005/8/layout/orgChart1"/>
    <dgm:cxn modelId="{DA5DE7F1-A953-4944-A361-7D18282B53BD}" srcId="{162912E2-361F-4173-88E3-7FF896EF91EF}" destId="{72D98FC9-5123-4BC1-9DD3-6BC846C83F7C}" srcOrd="0" destOrd="0" parTransId="{D27DBFD2-F21D-4C33-ADDC-B53A903BD543}" sibTransId="{E4431BF6-4E66-4A05-8B7A-C3B488171323}"/>
    <dgm:cxn modelId="{6F89AFFF-EA91-48F9-B243-BD951E4733D7}" type="presOf" srcId="{8C60E829-F8D9-4C4E-B489-929747979D16}" destId="{DE050854-329F-49EA-A8B3-16DC3C02D58C}" srcOrd="0" destOrd="0" presId="urn:microsoft.com/office/officeart/2005/8/layout/orgChart1"/>
    <dgm:cxn modelId="{F483CAB1-E217-421F-B245-307D5030C43B}" type="presOf" srcId="{D27DBFD2-F21D-4C33-ADDC-B53A903BD543}" destId="{CB57A66F-AB36-4F47-B46E-A7DAF02240C1}" srcOrd="0" destOrd="0" presId="urn:microsoft.com/office/officeart/2005/8/layout/orgChart1"/>
    <dgm:cxn modelId="{53B0A787-245A-4250-8D7F-FD289410324B}" srcId="{162912E2-361F-4173-88E3-7FF896EF91EF}" destId="{A914AAED-6F7F-4BDC-B860-23B5965E1C3F}" srcOrd="2" destOrd="0" parTransId="{179960A5-8708-4B72-833B-8057D5B9FDD7}" sibTransId="{1DEEC8F1-0423-41F6-A660-D3DB0DC86896}"/>
    <dgm:cxn modelId="{63BFEFDC-71D0-4E35-B651-C87BE79F41AB}" type="presOf" srcId="{A914AAED-6F7F-4BDC-B860-23B5965E1C3F}" destId="{EE9FB1E0-83CE-485E-B643-F1E2340E01CC}" srcOrd="0" destOrd="0" presId="urn:microsoft.com/office/officeart/2005/8/layout/orgChart1"/>
    <dgm:cxn modelId="{3DDD6DF1-2A63-4594-B946-CE845A749C8C}" srcId="{162912E2-361F-4173-88E3-7FF896EF91EF}" destId="{371453DC-E6F2-4CED-BDC3-9D990FE855CB}" srcOrd="1" destOrd="0" parTransId="{B8644660-3AF4-418D-AB7C-E9DFB2BBBE2B}" sibTransId="{5DCAFBF0-A464-4367-AEEB-60BD7911686D}"/>
    <dgm:cxn modelId="{3B0E1E1B-25DE-4CD3-B8DF-9E705E1FE2FE}" type="presOf" srcId="{A914AAED-6F7F-4BDC-B860-23B5965E1C3F}" destId="{8E222572-3E81-4B78-8FED-73F89E5C8F9C}" srcOrd="1" destOrd="0" presId="urn:microsoft.com/office/officeart/2005/8/layout/orgChart1"/>
    <dgm:cxn modelId="{40F87471-2BC1-4BDD-82E7-743C1844F919}" type="presOf" srcId="{72D98FC9-5123-4BC1-9DD3-6BC846C83F7C}" destId="{9ADB739A-A1CD-4E86-B969-97F166C83D2D}" srcOrd="1" destOrd="0" presId="urn:microsoft.com/office/officeart/2005/8/layout/orgChart1"/>
    <dgm:cxn modelId="{03B33BC4-D364-4A66-9322-65409BE82EAA}" srcId="{162912E2-361F-4173-88E3-7FF896EF91EF}" destId="{F0213B9E-5D79-43F9-9949-0E006F69FD9F}" srcOrd="3" destOrd="0" parTransId="{0154E44D-FA31-4F46-9B4F-AE995980A444}" sibTransId="{81D80F16-11FB-464C-943E-146FD70DD237}"/>
    <dgm:cxn modelId="{FEF6470D-8BDA-4825-B50B-96A0AFC94539}" srcId="{8C60E829-F8D9-4C4E-B489-929747979D16}" destId="{162912E2-361F-4173-88E3-7FF896EF91EF}" srcOrd="0" destOrd="0" parTransId="{292DA5DE-B86E-41E1-9DDD-13B0106C57CE}" sibTransId="{07D00456-5B07-4E78-AEE5-56A417A13AFD}"/>
    <dgm:cxn modelId="{6D1B0519-C1D3-4FD8-BCA2-E2419D75D645}" type="presOf" srcId="{72D98FC9-5123-4BC1-9DD3-6BC846C83F7C}" destId="{FEB8A28C-AFB0-4827-B3CA-A1FAB2ED658C}" srcOrd="0" destOrd="0" presId="urn:microsoft.com/office/officeart/2005/8/layout/orgChart1"/>
    <dgm:cxn modelId="{0A71C330-E3C5-4719-8C98-297134038D70}" type="presOf" srcId="{F0213B9E-5D79-43F9-9949-0E006F69FD9F}" destId="{B7EFC15A-B36E-426E-A4A7-054B0EDE8B55}" srcOrd="1" destOrd="0" presId="urn:microsoft.com/office/officeart/2005/8/layout/orgChart1"/>
    <dgm:cxn modelId="{AC8A21DE-EA73-4B56-ABE7-7274FAB25F43}" type="presParOf" srcId="{DE050854-329F-49EA-A8B3-16DC3C02D58C}" destId="{3F7C003F-EB60-443D-B0AA-AFE8C094EABC}" srcOrd="0" destOrd="0" presId="urn:microsoft.com/office/officeart/2005/8/layout/orgChart1"/>
    <dgm:cxn modelId="{28AE1128-4C0B-4C27-8DCB-5D5DA95A633C}" type="presParOf" srcId="{3F7C003F-EB60-443D-B0AA-AFE8C094EABC}" destId="{D6F5542A-9723-4EEF-953D-990AFC341125}" srcOrd="0" destOrd="0" presId="urn:microsoft.com/office/officeart/2005/8/layout/orgChart1"/>
    <dgm:cxn modelId="{A2C42542-4E17-43A2-B8F9-927710D37004}" type="presParOf" srcId="{D6F5542A-9723-4EEF-953D-990AFC341125}" destId="{6089FBDB-4656-4E39-975B-5C02CA552CCE}" srcOrd="0" destOrd="0" presId="urn:microsoft.com/office/officeart/2005/8/layout/orgChart1"/>
    <dgm:cxn modelId="{EE3DFAC5-C274-4FF6-B573-66431F56736A}" type="presParOf" srcId="{D6F5542A-9723-4EEF-953D-990AFC341125}" destId="{C820EE38-88DF-422A-8E68-74A37FB10099}" srcOrd="1" destOrd="0" presId="urn:microsoft.com/office/officeart/2005/8/layout/orgChart1"/>
    <dgm:cxn modelId="{FF54E4CC-22DF-4234-B71D-FA6E97CF2423}" type="presParOf" srcId="{3F7C003F-EB60-443D-B0AA-AFE8C094EABC}" destId="{3404E044-57DE-4F39-9730-D916C4B87627}" srcOrd="1" destOrd="0" presId="urn:microsoft.com/office/officeart/2005/8/layout/orgChart1"/>
    <dgm:cxn modelId="{6E3A3997-2764-4C74-AD1A-D8232BA98165}" type="presParOf" srcId="{3404E044-57DE-4F39-9730-D916C4B87627}" destId="{CB57A66F-AB36-4F47-B46E-A7DAF02240C1}" srcOrd="0" destOrd="0" presId="urn:microsoft.com/office/officeart/2005/8/layout/orgChart1"/>
    <dgm:cxn modelId="{AE5EE0D8-37FC-464B-BE6A-940345250E1C}" type="presParOf" srcId="{3404E044-57DE-4F39-9730-D916C4B87627}" destId="{641416D8-49D8-4CD5-A1EC-F1CB5DD4D07E}" srcOrd="1" destOrd="0" presId="urn:microsoft.com/office/officeart/2005/8/layout/orgChart1"/>
    <dgm:cxn modelId="{C8698741-E9E9-42FF-AA25-7EF45E94E9DD}" type="presParOf" srcId="{641416D8-49D8-4CD5-A1EC-F1CB5DD4D07E}" destId="{84D8E9B1-84A4-46F4-A514-B1D670317711}" srcOrd="0" destOrd="0" presId="urn:microsoft.com/office/officeart/2005/8/layout/orgChart1"/>
    <dgm:cxn modelId="{0567E834-96F9-4263-BBA1-9A07763113F1}" type="presParOf" srcId="{84D8E9B1-84A4-46F4-A514-B1D670317711}" destId="{FEB8A28C-AFB0-4827-B3CA-A1FAB2ED658C}" srcOrd="0" destOrd="0" presId="urn:microsoft.com/office/officeart/2005/8/layout/orgChart1"/>
    <dgm:cxn modelId="{8B16CE0F-F2DF-4F91-B3EB-623382359E10}" type="presParOf" srcId="{84D8E9B1-84A4-46F4-A514-B1D670317711}" destId="{9ADB739A-A1CD-4E86-B969-97F166C83D2D}" srcOrd="1" destOrd="0" presId="urn:microsoft.com/office/officeart/2005/8/layout/orgChart1"/>
    <dgm:cxn modelId="{9DDD4B7A-2CB6-4FE3-9DE9-F2E84557334B}" type="presParOf" srcId="{641416D8-49D8-4CD5-A1EC-F1CB5DD4D07E}" destId="{E20AC65C-5257-4B7F-A7A9-15991B7219C0}" srcOrd="1" destOrd="0" presId="urn:microsoft.com/office/officeart/2005/8/layout/orgChart1"/>
    <dgm:cxn modelId="{76C7DF88-E6BC-498B-A176-F39BA9AD3D71}" type="presParOf" srcId="{641416D8-49D8-4CD5-A1EC-F1CB5DD4D07E}" destId="{B6FCEAFF-646F-46F7-B8C9-79B460B43D0C}" srcOrd="2" destOrd="0" presId="urn:microsoft.com/office/officeart/2005/8/layout/orgChart1"/>
    <dgm:cxn modelId="{AC59296F-7837-4997-92E4-354461EAD029}" type="presParOf" srcId="{3404E044-57DE-4F39-9730-D916C4B87627}" destId="{6C85EE7B-C0BC-4E7C-B6CA-7C49CC79BD73}" srcOrd="2" destOrd="0" presId="urn:microsoft.com/office/officeart/2005/8/layout/orgChart1"/>
    <dgm:cxn modelId="{4A789D20-170E-4CCA-9898-734E4980400F}" type="presParOf" srcId="{3404E044-57DE-4F39-9730-D916C4B87627}" destId="{23DCE3A7-883B-4AD9-957D-E1BAC0E0C307}" srcOrd="3" destOrd="0" presId="urn:microsoft.com/office/officeart/2005/8/layout/orgChart1"/>
    <dgm:cxn modelId="{B1E72677-19F9-4DBD-A9B1-B58BF5951630}" type="presParOf" srcId="{23DCE3A7-883B-4AD9-957D-E1BAC0E0C307}" destId="{5AF110E9-7C8C-4968-B86C-925BBE9882D1}" srcOrd="0" destOrd="0" presId="urn:microsoft.com/office/officeart/2005/8/layout/orgChart1"/>
    <dgm:cxn modelId="{D35BFD79-E221-42B6-B509-B6B31C71BDD3}" type="presParOf" srcId="{5AF110E9-7C8C-4968-B86C-925BBE9882D1}" destId="{849A2811-4146-473F-A655-759456178EDB}" srcOrd="0" destOrd="0" presId="urn:microsoft.com/office/officeart/2005/8/layout/orgChart1"/>
    <dgm:cxn modelId="{52CC2F11-7C02-47FE-9F2C-CE87AB475807}" type="presParOf" srcId="{5AF110E9-7C8C-4968-B86C-925BBE9882D1}" destId="{06C2CDF5-443E-4B15-9948-9D54EEF7A740}" srcOrd="1" destOrd="0" presId="urn:microsoft.com/office/officeart/2005/8/layout/orgChart1"/>
    <dgm:cxn modelId="{5FF05976-8AE7-4C6D-9485-B6A3B54D7DFC}" type="presParOf" srcId="{23DCE3A7-883B-4AD9-957D-E1BAC0E0C307}" destId="{3B845808-C4C9-4BB8-AFC7-46FF839BF2FA}" srcOrd="1" destOrd="0" presId="urn:microsoft.com/office/officeart/2005/8/layout/orgChart1"/>
    <dgm:cxn modelId="{AE6285BE-5998-4EA9-9274-002B74EB7F95}" type="presParOf" srcId="{23DCE3A7-883B-4AD9-957D-E1BAC0E0C307}" destId="{71251E8F-3974-4B51-9ABF-E7C5345F24F6}" srcOrd="2" destOrd="0" presId="urn:microsoft.com/office/officeart/2005/8/layout/orgChart1"/>
    <dgm:cxn modelId="{7816401F-4366-4413-824F-2459ED49D4D1}" type="presParOf" srcId="{3404E044-57DE-4F39-9730-D916C4B87627}" destId="{4C7BB6EF-5FAD-408E-A3F3-3ACA2F0BCF37}" srcOrd="4" destOrd="0" presId="urn:microsoft.com/office/officeart/2005/8/layout/orgChart1"/>
    <dgm:cxn modelId="{6D6F28F3-118C-47F2-A86A-7E1400498763}" type="presParOf" srcId="{3404E044-57DE-4F39-9730-D916C4B87627}" destId="{ABA53874-E07D-4FF1-BAE3-14CE45AD0F90}" srcOrd="5" destOrd="0" presId="urn:microsoft.com/office/officeart/2005/8/layout/orgChart1"/>
    <dgm:cxn modelId="{C3C9A840-53E6-47EE-82B4-EB5DB140F11F}" type="presParOf" srcId="{ABA53874-E07D-4FF1-BAE3-14CE45AD0F90}" destId="{4927E967-9ACF-4945-A2C2-7A0642EC816C}" srcOrd="0" destOrd="0" presId="urn:microsoft.com/office/officeart/2005/8/layout/orgChart1"/>
    <dgm:cxn modelId="{F531447D-A09E-439F-8292-B8DF4C4C1CAF}" type="presParOf" srcId="{4927E967-9ACF-4945-A2C2-7A0642EC816C}" destId="{EE9FB1E0-83CE-485E-B643-F1E2340E01CC}" srcOrd="0" destOrd="0" presId="urn:microsoft.com/office/officeart/2005/8/layout/orgChart1"/>
    <dgm:cxn modelId="{1E2B19A7-D393-4CF5-9E16-8362EB5847B9}" type="presParOf" srcId="{4927E967-9ACF-4945-A2C2-7A0642EC816C}" destId="{8E222572-3E81-4B78-8FED-73F89E5C8F9C}" srcOrd="1" destOrd="0" presId="urn:microsoft.com/office/officeart/2005/8/layout/orgChart1"/>
    <dgm:cxn modelId="{F357822D-7A35-4610-9F98-E0744BE97574}" type="presParOf" srcId="{ABA53874-E07D-4FF1-BAE3-14CE45AD0F90}" destId="{48E410AF-B2AA-4D49-8EB6-015443806354}" srcOrd="1" destOrd="0" presId="urn:microsoft.com/office/officeart/2005/8/layout/orgChart1"/>
    <dgm:cxn modelId="{14DA2CAC-A4E7-4F2A-97F5-7601EB946DD2}" type="presParOf" srcId="{ABA53874-E07D-4FF1-BAE3-14CE45AD0F90}" destId="{978EBB7A-00B7-4CE0-961B-2B305C39283A}" srcOrd="2" destOrd="0" presId="urn:microsoft.com/office/officeart/2005/8/layout/orgChart1"/>
    <dgm:cxn modelId="{8B45BF86-487F-4BA6-A3B1-CA40AD2E93EC}" type="presParOf" srcId="{3404E044-57DE-4F39-9730-D916C4B87627}" destId="{4DD4C3A9-FCE1-4B73-B7C9-479C3A3DCC83}" srcOrd="6" destOrd="0" presId="urn:microsoft.com/office/officeart/2005/8/layout/orgChart1"/>
    <dgm:cxn modelId="{E6D44B42-F567-4F33-8592-D325AEFAF89A}" type="presParOf" srcId="{3404E044-57DE-4F39-9730-D916C4B87627}" destId="{59574D7A-E0FF-443D-8846-2D0CF82F4751}" srcOrd="7" destOrd="0" presId="urn:microsoft.com/office/officeart/2005/8/layout/orgChart1"/>
    <dgm:cxn modelId="{DD144581-92C4-4E77-8C21-589BEB4DF797}" type="presParOf" srcId="{59574D7A-E0FF-443D-8846-2D0CF82F4751}" destId="{85E2A827-5F19-47DF-B416-C9A2486B98AF}" srcOrd="0" destOrd="0" presId="urn:microsoft.com/office/officeart/2005/8/layout/orgChart1"/>
    <dgm:cxn modelId="{56E99219-5902-4450-AB72-EED856DCBAD3}" type="presParOf" srcId="{85E2A827-5F19-47DF-B416-C9A2486B98AF}" destId="{85942CFE-9E20-4DEA-8BA8-176D527DFB2C}" srcOrd="0" destOrd="0" presId="urn:microsoft.com/office/officeart/2005/8/layout/orgChart1"/>
    <dgm:cxn modelId="{7B90181E-82F4-48CA-A0C6-080FE86E4817}" type="presParOf" srcId="{85E2A827-5F19-47DF-B416-C9A2486B98AF}" destId="{B7EFC15A-B36E-426E-A4A7-054B0EDE8B55}" srcOrd="1" destOrd="0" presId="urn:microsoft.com/office/officeart/2005/8/layout/orgChart1"/>
    <dgm:cxn modelId="{F7D0DAE5-46B5-4598-BC95-C5FCD0A1DDAD}" type="presParOf" srcId="{59574D7A-E0FF-443D-8846-2D0CF82F4751}" destId="{067021E3-98A4-4EF9-84D0-F3D1649F70CB}" srcOrd="1" destOrd="0" presId="urn:microsoft.com/office/officeart/2005/8/layout/orgChart1"/>
    <dgm:cxn modelId="{59414B4F-1FD3-4024-8155-9DBE0FCEA82A}" type="presParOf" srcId="{59574D7A-E0FF-443D-8846-2D0CF82F4751}" destId="{94B06769-A68B-4054-B3A5-F1FD03F02862}" srcOrd="2" destOrd="0" presId="urn:microsoft.com/office/officeart/2005/8/layout/orgChart1"/>
    <dgm:cxn modelId="{2E69FD4E-CD23-456B-98CA-828C017C5700}" type="presParOf" srcId="{3F7C003F-EB60-443D-B0AA-AFE8C094EABC}" destId="{0426A751-D8ED-4856-B94C-5C0063B501C8}"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C60E829-F8D9-4C4E-B489-929747979D16}" type="doc">
      <dgm:prSet loTypeId="urn:microsoft.com/office/officeart/2005/8/layout/orgChart1" loCatId="hierarchy" qsTypeId="urn:microsoft.com/office/officeart/2005/8/quickstyle/simple1" qsCatId="simple" csTypeId="urn:microsoft.com/office/officeart/2005/8/colors/accent1_3" csCatId="accent1" phldr="1"/>
      <dgm:spPr/>
      <dgm:t>
        <a:bodyPr/>
        <a:lstStyle/>
        <a:p>
          <a:endParaRPr lang="zh-TW" altLang="en-US"/>
        </a:p>
      </dgm:t>
    </dgm:pt>
    <dgm:pt modelId="{162912E2-361F-4173-88E3-7FF896EF91EF}">
      <dgm:prSet phldrT="[文字]" custT="1">
        <dgm:style>
          <a:lnRef idx="1">
            <a:schemeClr val="accent5"/>
          </a:lnRef>
          <a:fillRef idx="3">
            <a:schemeClr val="accent5"/>
          </a:fillRef>
          <a:effectRef idx="2">
            <a:schemeClr val="accent5"/>
          </a:effectRef>
          <a:fontRef idx="minor">
            <a:schemeClr val="lt1"/>
          </a:fontRef>
        </dgm:style>
      </dgm:prSet>
      <dgm:spPr>
        <a:effectLst>
          <a:glow rad="228600">
            <a:schemeClr val="accent1">
              <a:satMod val="175000"/>
              <a:alpha val="40000"/>
            </a:schemeClr>
          </a:glow>
        </a:effectLst>
      </dgm:spPr>
      <dgm:t>
        <a:bodyPr/>
        <a:lstStyle/>
        <a:p>
          <a:r>
            <a:rPr lang="en-US" altLang="zh-TW" sz="4000" dirty="0" smtClean="0"/>
            <a:t>Node</a:t>
          </a:r>
          <a:endParaRPr lang="zh-TW" altLang="en-US" sz="4000" dirty="0"/>
        </a:p>
      </dgm:t>
    </dgm:pt>
    <dgm:pt modelId="{292DA5DE-B86E-41E1-9DDD-13B0106C57CE}" type="parTrans" cxnId="{FEF6470D-8BDA-4825-B50B-96A0AFC94539}">
      <dgm:prSet/>
      <dgm:spPr/>
      <dgm:t>
        <a:bodyPr/>
        <a:lstStyle/>
        <a:p>
          <a:endParaRPr lang="zh-TW" altLang="en-US"/>
        </a:p>
      </dgm:t>
    </dgm:pt>
    <dgm:pt modelId="{07D00456-5B07-4E78-AEE5-56A417A13AFD}" type="sibTrans" cxnId="{FEF6470D-8BDA-4825-B50B-96A0AFC94539}">
      <dgm:prSet/>
      <dgm:spPr/>
      <dgm:t>
        <a:bodyPr/>
        <a:lstStyle/>
        <a:p>
          <a:endParaRPr lang="zh-TW" altLang="en-US"/>
        </a:p>
      </dgm:t>
    </dgm:pt>
    <dgm:pt modelId="{72D98FC9-5123-4BC1-9DD3-6BC846C83F7C}">
      <dgm:prSet phldrT="[文字]" custT="1"/>
      <dgm:spPr/>
      <dgm:t>
        <a:bodyPr/>
        <a:lstStyle/>
        <a:p>
          <a:r>
            <a:rPr lang="en-US" altLang="zh-TW" sz="3200" dirty="0" smtClean="0"/>
            <a:t>Discussion</a:t>
          </a:r>
          <a:endParaRPr lang="zh-TW" altLang="en-US" sz="3200" dirty="0"/>
        </a:p>
      </dgm:t>
    </dgm:pt>
    <dgm:pt modelId="{D27DBFD2-F21D-4C33-ADDC-B53A903BD543}" type="parTrans" cxnId="{DA5DE7F1-A953-4944-A361-7D18282B53BD}">
      <dgm:prSet/>
      <dgm:spPr/>
      <dgm:t>
        <a:bodyPr/>
        <a:lstStyle/>
        <a:p>
          <a:endParaRPr lang="zh-TW" altLang="en-US"/>
        </a:p>
      </dgm:t>
    </dgm:pt>
    <dgm:pt modelId="{E4431BF6-4E66-4A05-8B7A-C3B488171323}" type="sibTrans" cxnId="{DA5DE7F1-A953-4944-A361-7D18282B53BD}">
      <dgm:prSet/>
      <dgm:spPr/>
      <dgm:t>
        <a:bodyPr/>
        <a:lstStyle/>
        <a:p>
          <a:endParaRPr lang="zh-TW" altLang="en-US"/>
        </a:p>
      </dgm:t>
    </dgm:pt>
    <dgm:pt modelId="{A914AAED-6F7F-4BDC-B860-23B5965E1C3F}">
      <dgm:prSet phldrT="[文字]" custT="1"/>
      <dgm:spPr/>
      <dgm:t>
        <a:bodyPr/>
        <a:lstStyle/>
        <a:p>
          <a:r>
            <a:rPr lang="en-US" altLang="zh-TW" sz="3200" dirty="0" smtClean="0"/>
            <a:t>Upload</a:t>
          </a:r>
          <a:endParaRPr lang="zh-TW" altLang="en-US" sz="3200" dirty="0"/>
        </a:p>
      </dgm:t>
    </dgm:pt>
    <dgm:pt modelId="{179960A5-8708-4B72-833B-8057D5B9FDD7}" type="parTrans" cxnId="{53B0A787-245A-4250-8D7F-FD289410324B}">
      <dgm:prSet/>
      <dgm:spPr/>
      <dgm:t>
        <a:bodyPr/>
        <a:lstStyle/>
        <a:p>
          <a:endParaRPr lang="zh-TW" altLang="en-US"/>
        </a:p>
      </dgm:t>
    </dgm:pt>
    <dgm:pt modelId="{1DEEC8F1-0423-41F6-A660-D3DB0DC86896}" type="sibTrans" cxnId="{53B0A787-245A-4250-8D7F-FD289410324B}">
      <dgm:prSet/>
      <dgm:spPr/>
      <dgm:t>
        <a:bodyPr/>
        <a:lstStyle/>
        <a:p>
          <a:endParaRPr lang="zh-TW" altLang="en-US"/>
        </a:p>
      </dgm:t>
    </dgm:pt>
    <dgm:pt modelId="{F0213B9E-5D79-43F9-9949-0E006F69FD9F}">
      <dgm:prSet phldrT="[文字]" custT="1"/>
      <dgm:spPr/>
      <dgm:t>
        <a:bodyPr/>
        <a:lstStyle/>
        <a:p>
          <a:r>
            <a:rPr lang="en-US" altLang="zh-TW" sz="3200" dirty="0" err="1" smtClean="0"/>
            <a:t>NodeTodolist</a:t>
          </a:r>
          <a:endParaRPr lang="zh-TW" altLang="en-US" sz="3200" dirty="0"/>
        </a:p>
      </dgm:t>
    </dgm:pt>
    <dgm:pt modelId="{0154E44D-FA31-4F46-9B4F-AE995980A444}" type="parTrans" cxnId="{03B33BC4-D364-4A66-9322-65409BE82EAA}">
      <dgm:prSet/>
      <dgm:spPr/>
      <dgm:t>
        <a:bodyPr/>
        <a:lstStyle/>
        <a:p>
          <a:endParaRPr lang="zh-TW" altLang="en-US"/>
        </a:p>
      </dgm:t>
    </dgm:pt>
    <dgm:pt modelId="{81D80F16-11FB-464C-943E-146FD70DD237}" type="sibTrans" cxnId="{03B33BC4-D364-4A66-9322-65409BE82EAA}">
      <dgm:prSet/>
      <dgm:spPr/>
      <dgm:t>
        <a:bodyPr/>
        <a:lstStyle/>
        <a:p>
          <a:endParaRPr lang="zh-TW" altLang="en-US"/>
        </a:p>
      </dgm:t>
    </dgm:pt>
    <dgm:pt modelId="{DE050854-329F-49EA-A8B3-16DC3C02D58C}" type="pres">
      <dgm:prSet presAssocID="{8C60E829-F8D9-4C4E-B489-929747979D16}" presName="hierChild1" presStyleCnt="0">
        <dgm:presLayoutVars>
          <dgm:orgChart val="1"/>
          <dgm:chPref val="1"/>
          <dgm:dir/>
          <dgm:animOne val="branch"/>
          <dgm:animLvl val="lvl"/>
          <dgm:resizeHandles/>
        </dgm:presLayoutVars>
      </dgm:prSet>
      <dgm:spPr/>
      <dgm:t>
        <a:bodyPr/>
        <a:lstStyle/>
        <a:p>
          <a:endParaRPr lang="zh-TW" altLang="en-US"/>
        </a:p>
      </dgm:t>
    </dgm:pt>
    <dgm:pt modelId="{3F7C003F-EB60-443D-B0AA-AFE8C094EABC}" type="pres">
      <dgm:prSet presAssocID="{162912E2-361F-4173-88E3-7FF896EF91EF}" presName="hierRoot1" presStyleCnt="0">
        <dgm:presLayoutVars>
          <dgm:hierBranch val="init"/>
        </dgm:presLayoutVars>
      </dgm:prSet>
      <dgm:spPr/>
    </dgm:pt>
    <dgm:pt modelId="{D6F5542A-9723-4EEF-953D-990AFC341125}" type="pres">
      <dgm:prSet presAssocID="{162912E2-361F-4173-88E3-7FF896EF91EF}" presName="rootComposite1" presStyleCnt="0"/>
      <dgm:spPr/>
    </dgm:pt>
    <dgm:pt modelId="{6089FBDB-4656-4E39-975B-5C02CA552CCE}" type="pres">
      <dgm:prSet presAssocID="{162912E2-361F-4173-88E3-7FF896EF91EF}" presName="rootText1" presStyleLbl="node0" presStyleIdx="0" presStyleCnt="1" custScaleX="76911" custScaleY="54094">
        <dgm:presLayoutVars>
          <dgm:chPref val="3"/>
        </dgm:presLayoutVars>
      </dgm:prSet>
      <dgm:spPr/>
      <dgm:t>
        <a:bodyPr/>
        <a:lstStyle/>
        <a:p>
          <a:endParaRPr lang="zh-TW" altLang="en-US"/>
        </a:p>
      </dgm:t>
    </dgm:pt>
    <dgm:pt modelId="{C820EE38-88DF-422A-8E68-74A37FB10099}" type="pres">
      <dgm:prSet presAssocID="{162912E2-361F-4173-88E3-7FF896EF91EF}" presName="rootConnector1" presStyleLbl="node1" presStyleIdx="0" presStyleCnt="0"/>
      <dgm:spPr/>
      <dgm:t>
        <a:bodyPr/>
        <a:lstStyle/>
        <a:p>
          <a:endParaRPr lang="zh-TW" altLang="en-US"/>
        </a:p>
      </dgm:t>
    </dgm:pt>
    <dgm:pt modelId="{3404E044-57DE-4F39-9730-D916C4B87627}" type="pres">
      <dgm:prSet presAssocID="{162912E2-361F-4173-88E3-7FF896EF91EF}" presName="hierChild2" presStyleCnt="0"/>
      <dgm:spPr/>
    </dgm:pt>
    <dgm:pt modelId="{CB57A66F-AB36-4F47-B46E-A7DAF02240C1}" type="pres">
      <dgm:prSet presAssocID="{D27DBFD2-F21D-4C33-ADDC-B53A903BD543}" presName="Name37" presStyleLbl="parChTrans1D2" presStyleIdx="0" presStyleCnt="3"/>
      <dgm:spPr/>
      <dgm:t>
        <a:bodyPr/>
        <a:lstStyle/>
        <a:p>
          <a:endParaRPr lang="zh-TW" altLang="en-US"/>
        </a:p>
      </dgm:t>
    </dgm:pt>
    <dgm:pt modelId="{641416D8-49D8-4CD5-A1EC-F1CB5DD4D07E}" type="pres">
      <dgm:prSet presAssocID="{72D98FC9-5123-4BC1-9DD3-6BC846C83F7C}" presName="hierRoot2" presStyleCnt="0">
        <dgm:presLayoutVars>
          <dgm:hierBranch val="init"/>
        </dgm:presLayoutVars>
      </dgm:prSet>
      <dgm:spPr/>
    </dgm:pt>
    <dgm:pt modelId="{84D8E9B1-84A4-46F4-A514-B1D670317711}" type="pres">
      <dgm:prSet presAssocID="{72D98FC9-5123-4BC1-9DD3-6BC846C83F7C}" presName="rootComposite" presStyleCnt="0"/>
      <dgm:spPr/>
    </dgm:pt>
    <dgm:pt modelId="{FEB8A28C-AFB0-4827-B3CA-A1FAB2ED658C}" type="pres">
      <dgm:prSet presAssocID="{72D98FC9-5123-4BC1-9DD3-6BC846C83F7C}" presName="rootText" presStyleLbl="node2" presStyleIdx="0" presStyleCnt="3" custScaleX="65794" custScaleY="49283">
        <dgm:presLayoutVars>
          <dgm:chPref val="3"/>
        </dgm:presLayoutVars>
      </dgm:prSet>
      <dgm:spPr/>
      <dgm:t>
        <a:bodyPr/>
        <a:lstStyle/>
        <a:p>
          <a:endParaRPr lang="zh-TW" altLang="en-US"/>
        </a:p>
      </dgm:t>
    </dgm:pt>
    <dgm:pt modelId="{9ADB739A-A1CD-4E86-B969-97F166C83D2D}" type="pres">
      <dgm:prSet presAssocID="{72D98FC9-5123-4BC1-9DD3-6BC846C83F7C}" presName="rootConnector" presStyleLbl="node2" presStyleIdx="0" presStyleCnt="3"/>
      <dgm:spPr/>
      <dgm:t>
        <a:bodyPr/>
        <a:lstStyle/>
        <a:p>
          <a:endParaRPr lang="zh-TW" altLang="en-US"/>
        </a:p>
      </dgm:t>
    </dgm:pt>
    <dgm:pt modelId="{E20AC65C-5257-4B7F-A7A9-15991B7219C0}" type="pres">
      <dgm:prSet presAssocID="{72D98FC9-5123-4BC1-9DD3-6BC846C83F7C}" presName="hierChild4" presStyleCnt="0"/>
      <dgm:spPr/>
    </dgm:pt>
    <dgm:pt modelId="{B6FCEAFF-646F-46F7-B8C9-79B460B43D0C}" type="pres">
      <dgm:prSet presAssocID="{72D98FC9-5123-4BC1-9DD3-6BC846C83F7C}" presName="hierChild5" presStyleCnt="0"/>
      <dgm:spPr/>
    </dgm:pt>
    <dgm:pt modelId="{4C7BB6EF-5FAD-408E-A3F3-3ACA2F0BCF37}" type="pres">
      <dgm:prSet presAssocID="{179960A5-8708-4B72-833B-8057D5B9FDD7}" presName="Name37" presStyleLbl="parChTrans1D2" presStyleIdx="1" presStyleCnt="3"/>
      <dgm:spPr/>
      <dgm:t>
        <a:bodyPr/>
        <a:lstStyle/>
        <a:p>
          <a:endParaRPr lang="zh-TW" altLang="en-US"/>
        </a:p>
      </dgm:t>
    </dgm:pt>
    <dgm:pt modelId="{ABA53874-E07D-4FF1-BAE3-14CE45AD0F90}" type="pres">
      <dgm:prSet presAssocID="{A914AAED-6F7F-4BDC-B860-23B5965E1C3F}" presName="hierRoot2" presStyleCnt="0">
        <dgm:presLayoutVars>
          <dgm:hierBranch val="init"/>
        </dgm:presLayoutVars>
      </dgm:prSet>
      <dgm:spPr/>
    </dgm:pt>
    <dgm:pt modelId="{4927E967-9ACF-4945-A2C2-7A0642EC816C}" type="pres">
      <dgm:prSet presAssocID="{A914AAED-6F7F-4BDC-B860-23B5965E1C3F}" presName="rootComposite" presStyleCnt="0"/>
      <dgm:spPr/>
    </dgm:pt>
    <dgm:pt modelId="{EE9FB1E0-83CE-485E-B643-F1E2340E01CC}" type="pres">
      <dgm:prSet presAssocID="{A914AAED-6F7F-4BDC-B860-23B5965E1C3F}" presName="rootText" presStyleLbl="node2" presStyleIdx="1" presStyleCnt="3" custScaleX="51858" custScaleY="48337">
        <dgm:presLayoutVars>
          <dgm:chPref val="3"/>
        </dgm:presLayoutVars>
      </dgm:prSet>
      <dgm:spPr/>
      <dgm:t>
        <a:bodyPr/>
        <a:lstStyle/>
        <a:p>
          <a:endParaRPr lang="zh-TW" altLang="en-US"/>
        </a:p>
      </dgm:t>
    </dgm:pt>
    <dgm:pt modelId="{8E222572-3E81-4B78-8FED-73F89E5C8F9C}" type="pres">
      <dgm:prSet presAssocID="{A914AAED-6F7F-4BDC-B860-23B5965E1C3F}" presName="rootConnector" presStyleLbl="node2" presStyleIdx="1" presStyleCnt="3"/>
      <dgm:spPr/>
      <dgm:t>
        <a:bodyPr/>
        <a:lstStyle/>
        <a:p>
          <a:endParaRPr lang="zh-TW" altLang="en-US"/>
        </a:p>
      </dgm:t>
    </dgm:pt>
    <dgm:pt modelId="{48E410AF-B2AA-4D49-8EB6-015443806354}" type="pres">
      <dgm:prSet presAssocID="{A914AAED-6F7F-4BDC-B860-23B5965E1C3F}" presName="hierChild4" presStyleCnt="0"/>
      <dgm:spPr/>
    </dgm:pt>
    <dgm:pt modelId="{978EBB7A-00B7-4CE0-961B-2B305C39283A}" type="pres">
      <dgm:prSet presAssocID="{A914AAED-6F7F-4BDC-B860-23B5965E1C3F}" presName="hierChild5" presStyleCnt="0"/>
      <dgm:spPr/>
    </dgm:pt>
    <dgm:pt modelId="{4DD4C3A9-FCE1-4B73-B7C9-479C3A3DCC83}" type="pres">
      <dgm:prSet presAssocID="{0154E44D-FA31-4F46-9B4F-AE995980A444}" presName="Name37" presStyleLbl="parChTrans1D2" presStyleIdx="2" presStyleCnt="3"/>
      <dgm:spPr/>
      <dgm:t>
        <a:bodyPr/>
        <a:lstStyle/>
        <a:p>
          <a:endParaRPr lang="zh-TW" altLang="en-US"/>
        </a:p>
      </dgm:t>
    </dgm:pt>
    <dgm:pt modelId="{59574D7A-E0FF-443D-8846-2D0CF82F4751}" type="pres">
      <dgm:prSet presAssocID="{F0213B9E-5D79-43F9-9949-0E006F69FD9F}" presName="hierRoot2" presStyleCnt="0">
        <dgm:presLayoutVars>
          <dgm:hierBranch val="init"/>
        </dgm:presLayoutVars>
      </dgm:prSet>
      <dgm:spPr/>
    </dgm:pt>
    <dgm:pt modelId="{85E2A827-5F19-47DF-B416-C9A2486B98AF}" type="pres">
      <dgm:prSet presAssocID="{F0213B9E-5D79-43F9-9949-0E006F69FD9F}" presName="rootComposite" presStyleCnt="0"/>
      <dgm:spPr/>
    </dgm:pt>
    <dgm:pt modelId="{85942CFE-9E20-4DEA-8BA8-176D527DFB2C}" type="pres">
      <dgm:prSet presAssocID="{F0213B9E-5D79-43F9-9949-0E006F69FD9F}" presName="rootText" presStyleLbl="node2" presStyleIdx="2" presStyleCnt="3" custScaleX="74136" custScaleY="52606">
        <dgm:presLayoutVars>
          <dgm:chPref val="3"/>
        </dgm:presLayoutVars>
      </dgm:prSet>
      <dgm:spPr/>
      <dgm:t>
        <a:bodyPr/>
        <a:lstStyle/>
        <a:p>
          <a:endParaRPr lang="zh-TW" altLang="en-US"/>
        </a:p>
      </dgm:t>
    </dgm:pt>
    <dgm:pt modelId="{B7EFC15A-B36E-426E-A4A7-054B0EDE8B55}" type="pres">
      <dgm:prSet presAssocID="{F0213B9E-5D79-43F9-9949-0E006F69FD9F}" presName="rootConnector" presStyleLbl="node2" presStyleIdx="2" presStyleCnt="3"/>
      <dgm:spPr/>
      <dgm:t>
        <a:bodyPr/>
        <a:lstStyle/>
        <a:p>
          <a:endParaRPr lang="zh-TW" altLang="en-US"/>
        </a:p>
      </dgm:t>
    </dgm:pt>
    <dgm:pt modelId="{067021E3-98A4-4EF9-84D0-F3D1649F70CB}" type="pres">
      <dgm:prSet presAssocID="{F0213B9E-5D79-43F9-9949-0E006F69FD9F}" presName="hierChild4" presStyleCnt="0"/>
      <dgm:spPr/>
    </dgm:pt>
    <dgm:pt modelId="{94B06769-A68B-4054-B3A5-F1FD03F02862}" type="pres">
      <dgm:prSet presAssocID="{F0213B9E-5D79-43F9-9949-0E006F69FD9F}" presName="hierChild5" presStyleCnt="0"/>
      <dgm:spPr/>
    </dgm:pt>
    <dgm:pt modelId="{0426A751-D8ED-4856-B94C-5C0063B501C8}" type="pres">
      <dgm:prSet presAssocID="{162912E2-361F-4173-88E3-7FF896EF91EF}" presName="hierChild3" presStyleCnt="0"/>
      <dgm:spPr/>
    </dgm:pt>
  </dgm:ptLst>
  <dgm:cxnLst>
    <dgm:cxn modelId="{A33DF777-0261-4D63-B38B-4C539DCB392A}" type="presOf" srcId="{8C60E829-F8D9-4C4E-B489-929747979D16}" destId="{DE050854-329F-49EA-A8B3-16DC3C02D58C}" srcOrd="0" destOrd="0" presId="urn:microsoft.com/office/officeart/2005/8/layout/orgChart1"/>
    <dgm:cxn modelId="{F2715646-3C7F-4A0A-A433-C5ED47EBF675}" type="presOf" srcId="{72D98FC9-5123-4BC1-9DD3-6BC846C83F7C}" destId="{9ADB739A-A1CD-4E86-B969-97F166C83D2D}" srcOrd="1" destOrd="0" presId="urn:microsoft.com/office/officeart/2005/8/layout/orgChart1"/>
    <dgm:cxn modelId="{DCB4C645-1FB4-4BFC-9F52-A6A86DB83D59}" type="presOf" srcId="{A914AAED-6F7F-4BDC-B860-23B5965E1C3F}" destId="{EE9FB1E0-83CE-485E-B643-F1E2340E01CC}" srcOrd="0" destOrd="0" presId="urn:microsoft.com/office/officeart/2005/8/layout/orgChart1"/>
    <dgm:cxn modelId="{DA5DE7F1-A953-4944-A361-7D18282B53BD}" srcId="{162912E2-361F-4173-88E3-7FF896EF91EF}" destId="{72D98FC9-5123-4BC1-9DD3-6BC846C83F7C}" srcOrd="0" destOrd="0" parTransId="{D27DBFD2-F21D-4C33-ADDC-B53A903BD543}" sibTransId="{E4431BF6-4E66-4A05-8B7A-C3B488171323}"/>
    <dgm:cxn modelId="{3B4F3C12-13AB-4968-9C8F-7E72EBA86494}" type="presOf" srcId="{162912E2-361F-4173-88E3-7FF896EF91EF}" destId="{6089FBDB-4656-4E39-975B-5C02CA552CCE}" srcOrd="0" destOrd="0" presId="urn:microsoft.com/office/officeart/2005/8/layout/orgChart1"/>
    <dgm:cxn modelId="{B04C43E7-FAEB-4106-A96C-3A7BD9327296}" type="presOf" srcId="{F0213B9E-5D79-43F9-9949-0E006F69FD9F}" destId="{85942CFE-9E20-4DEA-8BA8-176D527DFB2C}" srcOrd="0" destOrd="0" presId="urn:microsoft.com/office/officeart/2005/8/layout/orgChart1"/>
    <dgm:cxn modelId="{BF4F4AC6-8B29-4E0D-B986-F2896ED0737F}" type="presOf" srcId="{162912E2-361F-4173-88E3-7FF896EF91EF}" destId="{C820EE38-88DF-422A-8E68-74A37FB10099}" srcOrd="1" destOrd="0" presId="urn:microsoft.com/office/officeart/2005/8/layout/orgChart1"/>
    <dgm:cxn modelId="{53B0A787-245A-4250-8D7F-FD289410324B}" srcId="{162912E2-361F-4173-88E3-7FF896EF91EF}" destId="{A914AAED-6F7F-4BDC-B860-23B5965E1C3F}" srcOrd="1" destOrd="0" parTransId="{179960A5-8708-4B72-833B-8057D5B9FDD7}" sibTransId="{1DEEC8F1-0423-41F6-A660-D3DB0DC86896}"/>
    <dgm:cxn modelId="{D5F06F12-79D8-47C3-B1BE-17FA3E7B8AD8}" type="presOf" srcId="{179960A5-8708-4B72-833B-8057D5B9FDD7}" destId="{4C7BB6EF-5FAD-408E-A3F3-3ACA2F0BCF37}" srcOrd="0" destOrd="0" presId="urn:microsoft.com/office/officeart/2005/8/layout/orgChart1"/>
    <dgm:cxn modelId="{941B4D1C-7AF3-43C8-AC88-4544EA7408BD}" type="presOf" srcId="{F0213B9E-5D79-43F9-9949-0E006F69FD9F}" destId="{B7EFC15A-B36E-426E-A4A7-054B0EDE8B55}" srcOrd="1" destOrd="0" presId="urn:microsoft.com/office/officeart/2005/8/layout/orgChart1"/>
    <dgm:cxn modelId="{69A7FF95-4634-479E-8818-1F0571560B88}" type="presOf" srcId="{A914AAED-6F7F-4BDC-B860-23B5965E1C3F}" destId="{8E222572-3E81-4B78-8FED-73F89E5C8F9C}" srcOrd="1" destOrd="0" presId="urn:microsoft.com/office/officeart/2005/8/layout/orgChart1"/>
    <dgm:cxn modelId="{4BBC8601-E9CD-4896-8070-6BEBECC9D683}" type="presOf" srcId="{0154E44D-FA31-4F46-9B4F-AE995980A444}" destId="{4DD4C3A9-FCE1-4B73-B7C9-479C3A3DCC83}" srcOrd="0" destOrd="0" presId="urn:microsoft.com/office/officeart/2005/8/layout/orgChart1"/>
    <dgm:cxn modelId="{03B33BC4-D364-4A66-9322-65409BE82EAA}" srcId="{162912E2-361F-4173-88E3-7FF896EF91EF}" destId="{F0213B9E-5D79-43F9-9949-0E006F69FD9F}" srcOrd="2" destOrd="0" parTransId="{0154E44D-FA31-4F46-9B4F-AE995980A444}" sibTransId="{81D80F16-11FB-464C-943E-146FD70DD237}"/>
    <dgm:cxn modelId="{ED1E6DE1-40AB-4CAB-8FCE-6A17898A3BA7}" type="presOf" srcId="{D27DBFD2-F21D-4C33-ADDC-B53A903BD543}" destId="{CB57A66F-AB36-4F47-B46E-A7DAF02240C1}" srcOrd="0" destOrd="0" presId="urn:microsoft.com/office/officeart/2005/8/layout/orgChart1"/>
    <dgm:cxn modelId="{FEF6470D-8BDA-4825-B50B-96A0AFC94539}" srcId="{8C60E829-F8D9-4C4E-B489-929747979D16}" destId="{162912E2-361F-4173-88E3-7FF896EF91EF}" srcOrd="0" destOrd="0" parTransId="{292DA5DE-B86E-41E1-9DDD-13B0106C57CE}" sibTransId="{07D00456-5B07-4E78-AEE5-56A417A13AFD}"/>
    <dgm:cxn modelId="{42293621-CB06-416B-BD33-37455613DB36}" type="presOf" srcId="{72D98FC9-5123-4BC1-9DD3-6BC846C83F7C}" destId="{FEB8A28C-AFB0-4827-B3CA-A1FAB2ED658C}" srcOrd="0" destOrd="0" presId="urn:microsoft.com/office/officeart/2005/8/layout/orgChart1"/>
    <dgm:cxn modelId="{962F6D89-91CD-4931-85A8-B9277BA1D0DC}" type="presParOf" srcId="{DE050854-329F-49EA-A8B3-16DC3C02D58C}" destId="{3F7C003F-EB60-443D-B0AA-AFE8C094EABC}" srcOrd="0" destOrd="0" presId="urn:microsoft.com/office/officeart/2005/8/layout/orgChart1"/>
    <dgm:cxn modelId="{3BA4BFDF-7EB0-40DF-979C-71249B6711CB}" type="presParOf" srcId="{3F7C003F-EB60-443D-B0AA-AFE8C094EABC}" destId="{D6F5542A-9723-4EEF-953D-990AFC341125}" srcOrd="0" destOrd="0" presId="urn:microsoft.com/office/officeart/2005/8/layout/orgChart1"/>
    <dgm:cxn modelId="{8AC6FB7B-9686-40D5-A23D-96478EA66894}" type="presParOf" srcId="{D6F5542A-9723-4EEF-953D-990AFC341125}" destId="{6089FBDB-4656-4E39-975B-5C02CA552CCE}" srcOrd="0" destOrd="0" presId="urn:microsoft.com/office/officeart/2005/8/layout/orgChart1"/>
    <dgm:cxn modelId="{AEADD9D6-9DD3-4957-BE18-967056736F66}" type="presParOf" srcId="{D6F5542A-9723-4EEF-953D-990AFC341125}" destId="{C820EE38-88DF-422A-8E68-74A37FB10099}" srcOrd="1" destOrd="0" presId="urn:microsoft.com/office/officeart/2005/8/layout/orgChart1"/>
    <dgm:cxn modelId="{EE1A7290-6413-48CC-8711-7D1DC909FC86}" type="presParOf" srcId="{3F7C003F-EB60-443D-B0AA-AFE8C094EABC}" destId="{3404E044-57DE-4F39-9730-D916C4B87627}" srcOrd="1" destOrd="0" presId="urn:microsoft.com/office/officeart/2005/8/layout/orgChart1"/>
    <dgm:cxn modelId="{7CDAAD9D-A845-426C-BAFC-2BF7CBFE8A89}" type="presParOf" srcId="{3404E044-57DE-4F39-9730-D916C4B87627}" destId="{CB57A66F-AB36-4F47-B46E-A7DAF02240C1}" srcOrd="0" destOrd="0" presId="urn:microsoft.com/office/officeart/2005/8/layout/orgChart1"/>
    <dgm:cxn modelId="{EECBB62D-41D6-4FF5-B245-5BC95588CFFB}" type="presParOf" srcId="{3404E044-57DE-4F39-9730-D916C4B87627}" destId="{641416D8-49D8-4CD5-A1EC-F1CB5DD4D07E}" srcOrd="1" destOrd="0" presId="urn:microsoft.com/office/officeart/2005/8/layout/orgChart1"/>
    <dgm:cxn modelId="{2611419E-85A5-47B0-8368-1C99D84ED9B3}" type="presParOf" srcId="{641416D8-49D8-4CD5-A1EC-F1CB5DD4D07E}" destId="{84D8E9B1-84A4-46F4-A514-B1D670317711}" srcOrd="0" destOrd="0" presId="urn:microsoft.com/office/officeart/2005/8/layout/orgChart1"/>
    <dgm:cxn modelId="{411068B6-C2D1-4656-9809-F5D81F1D7D6B}" type="presParOf" srcId="{84D8E9B1-84A4-46F4-A514-B1D670317711}" destId="{FEB8A28C-AFB0-4827-B3CA-A1FAB2ED658C}" srcOrd="0" destOrd="0" presId="urn:microsoft.com/office/officeart/2005/8/layout/orgChart1"/>
    <dgm:cxn modelId="{CE1BA6E3-A41A-41F1-B714-7AF8B7778D7D}" type="presParOf" srcId="{84D8E9B1-84A4-46F4-A514-B1D670317711}" destId="{9ADB739A-A1CD-4E86-B969-97F166C83D2D}" srcOrd="1" destOrd="0" presId="urn:microsoft.com/office/officeart/2005/8/layout/orgChart1"/>
    <dgm:cxn modelId="{20667A05-16C3-4B14-BAB6-BDA5630FF38D}" type="presParOf" srcId="{641416D8-49D8-4CD5-A1EC-F1CB5DD4D07E}" destId="{E20AC65C-5257-4B7F-A7A9-15991B7219C0}" srcOrd="1" destOrd="0" presId="urn:microsoft.com/office/officeart/2005/8/layout/orgChart1"/>
    <dgm:cxn modelId="{18CAEDE7-0ABA-435E-9574-130AA59BFFAE}" type="presParOf" srcId="{641416D8-49D8-4CD5-A1EC-F1CB5DD4D07E}" destId="{B6FCEAFF-646F-46F7-B8C9-79B460B43D0C}" srcOrd="2" destOrd="0" presId="urn:microsoft.com/office/officeart/2005/8/layout/orgChart1"/>
    <dgm:cxn modelId="{CB1E372F-C088-45D9-83C1-D8228134D35B}" type="presParOf" srcId="{3404E044-57DE-4F39-9730-D916C4B87627}" destId="{4C7BB6EF-5FAD-408E-A3F3-3ACA2F0BCF37}" srcOrd="2" destOrd="0" presId="urn:microsoft.com/office/officeart/2005/8/layout/orgChart1"/>
    <dgm:cxn modelId="{76178699-8521-41C5-8F01-886D8E5772A9}" type="presParOf" srcId="{3404E044-57DE-4F39-9730-D916C4B87627}" destId="{ABA53874-E07D-4FF1-BAE3-14CE45AD0F90}" srcOrd="3" destOrd="0" presId="urn:microsoft.com/office/officeart/2005/8/layout/orgChart1"/>
    <dgm:cxn modelId="{27CBBE22-3C89-40BC-A348-4DE485AD06A4}" type="presParOf" srcId="{ABA53874-E07D-4FF1-BAE3-14CE45AD0F90}" destId="{4927E967-9ACF-4945-A2C2-7A0642EC816C}" srcOrd="0" destOrd="0" presId="urn:microsoft.com/office/officeart/2005/8/layout/orgChart1"/>
    <dgm:cxn modelId="{3A2BFC94-43AF-4FB5-AC7F-9DB462602FD0}" type="presParOf" srcId="{4927E967-9ACF-4945-A2C2-7A0642EC816C}" destId="{EE9FB1E0-83CE-485E-B643-F1E2340E01CC}" srcOrd="0" destOrd="0" presId="urn:microsoft.com/office/officeart/2005/8/layout/orgChart1"/>
    <dgm:cxn modelId="{E7799719-8D97-414C-8939-B04D010070D4}" type="presParOf" srcId="{4927E967-9ACF-4945-A2C2-7A0642EC816C}" destId="{8E222572-3E81-4B78-8FED-73F89E5C8F9C}" srcOrd="1" destOrd="0" presId="urn:microsoft.com/office/officeart/2005/8/layout/orgChart1"/>
    <dgm:cxn modelId="{2A3734CC-3EAB-4DEC-9746-1B20BA5DCA22}" type="presParOf" srcId="{ABA53874-E07D-4FF1-BAE3-14CE45AD0F90}" destId="{48E410AF-B2AA-4D49-8EB6-015443806354}" srcOrd="1" destOrd="0" presId="urn:microsoft.com/office/officeart/2005/8/layout/orgChart1"/>
    <dgm:cxn modelId="{A28D2AB3-2165-46A1-9B23-9497B37557A9}" type="presParOf" srcId="{ABA53874-E07D-4FF1-BAE3-14CE45AD0F90}" destId="{978EBB7A-00B7-4CE0-961B-2B305C39283A}" srcOrd="2" destOrd="0" presId="urn:microsoft.com/office/officeart/2005/8/layout/orgChart1"/>
    <dgm:cxn modelId="{907485B6-C7BA-40CD-97A3-8CBB10CB9932}" type="presParOf" srcId="{3404E044-57DE-4F39-9730-D916C4B87627}" destId="{4DD4C3A9-FCE1-4B73-B7C9-479C3A3DCC83}" srcOrd="4" destOrd="0" presId="urn:microsoft.com/office/officeart/2005/8/layout/orgChart1"/>
    <dgm:cxn modelId="{69E477E0-50E5-4EEF-9918-109F6E7BC5CE}" type="presParOf" srcId="{3404E044-57DE-4F39-9730-D916C4B87627}" destId="{59574D7A-E0FF-443D-8846-2D0CF82F4751}" srcOrd="5" destOrd="0" presId="urn:microsoft.com/office/officeart/2005/8/layout/orgChart1"/>
    <dgm:cxn modelId="{C1AB12CE-7A1A-4CAC-BCC8-F23FA502F539}" type="presParOf" srcId="{59574D7A-E0FF-443D-8846-2D0CF82F4751}" destId="{85E2A827-5F19-47DF-B416-C9A2486B98AF}" srcOrd="0" destOrd="0" presId="urn:microsoft.com/office/officeart/2005/8/layout/orgChart1"/>
    <dgm:cxn modelId="{E054D7CF-369E-4551-885E-E9FB8AE5793D}" type="presParOf" srcId="{85E2A827-5F19-47DF-B416-C9A2486B98AF}" destId="{85942CFE-9E20-4DEA-8BA8-176D527DFB2C}" srcOrd="0" destOrd="0" presId="urn:microsoft.com/office/officeart/2005/8/layout/orgChart1"/>
    <dgm:cxn modelId="{03B16DD7-E436-4336-9E62-17497A244802}" type="presParOf" srcId="{85E2A827-5F19-47DF-B416-C9A2486B98AF}" destId="{B7EFC15A-B36E-426E-A4A7-054B0EDE8B55}" srcOrd="1" destOrd="0" presId="urn:microsoft.com/office/officeart/2005/8/layout/orgChart1"/>
    <dgm:cxn modelId="{714530F1-FCB7-4488-A014-B19622373685}" type="presParOf" srcId="{59574D7A-E0FF-443D-8846-2D0CF82F4751}" destId="{067021E3-98A4-4EF9-84D0-F3D1649F70CB}" srcOrd="1" destOrd="0" presId="urn:microsoft.com/office/officeart/2005/8/layout/orgChart1"/>
    <dgm:cxn modelId="{D5CF348B-03AF-4589-8603-842096FC0C07}" type="presParOf" srcId="{59574D7A-E0FF-443D-8846-2D0CF82F4751}" destId="{94B06769-A68B-4054-B3A5-F1FD03F02862}" srcOrd="2" destOrd="0" presId="urn:microsoft.com/office/officeart/2005/8/layout/orgChart1"/>
    <dgm:cxn modelId="{8AFE27C1-8B19-46E7-B1F8-CF2B8392BB00}" type="presParOf" srcId="{3F7C003F-EB60-443D-B0AA-AFE8C094EABC}" destId="{0426A751-D8ED-4856-B94C-5C0063B501C8}"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C60E829-F8D9-4C4E-B489-929747979D16}" type="doc">
      <dgm:prSet loTypeId="urn:microsoft.com/office/officeart/2005/8/layout/orgChart1" loCatId="hierarchy" qsTypeId="urn:microsoft.com/office/officeart/2005/8/quickstyle/simple1" qsCatId="simple" csTypeId="urn:microsoft.com/office/officeart/2005/8/colors/accent1_3" csCatId="accent1" phldr="1"/>
      <dgm:spPr/>
      <dgm:t>
        <a:bodyPr/>
        <a:lstStyle/>
        <a:p>
          <a:endParaRPr lang="zh-TW" altLang="en-US"/>
        </a:p>
      </dgm:t>
    </dgm:pt>
    <dgm:pt modelId="{162912E2-361F-4173-88E3-7FF896EF91EF}">
      <dgm:prSet phldrT="[文字]" custT="1">
        <dgm:style>
          <a:lnRef idx="0">
            <a:schemeClr val="accent5"/>
          </a:lnRef>
          <a:fillRef idx="3">
            <a:schemeClr val="accent5"/>
          </a:fillRef>
          <a:effectRef idx="3">
            <a:schemeClr val="accent5"/>
          </a:effectRef>
          <a:fontRef idx="minor">
            <a:schemeClr val="lt1"/>
          </a:fontRef>
        </dgm:style>
      </dgm:prSet>
      <dgm:spPr>
        <a:effectLst>
          <a:glow rad="228600">
            <a:schemeClr val="accent5">
              <a:satMod val="175000"/>
              <a:alpha val="40000"/>
            </a:schemeClr>
          </a:glow>
        </a:effectLst>
      </dgm:spPr>
      <dgm:t>
        <a:bodyPr/>
        <a:lstStyle/>
        <a:p>
          <a:r>
            <a:rPr lang="en-US" altLang="zh-TW" sz="4000" dirty="0" smtClean="0"/>
            <a:t>User</a:t>
          </a:r>
          <a:endParaRPr lang="zh-TW" altLang="en-US" sz="4000" dirty="0"/>
        </a:p>
      </dgm:t>
    </dgm:pt>
    <dgm:pt modelId="{292DA5DE-B86E-41E1-9DDD-13B0106C57CE}" type="parTrans" cxnId="{FEF6470D-8BDA-4825-B50B-96A0AFC94539}">
      <dgm:prSet/>
      <dgm:spPr/>
      <dgm:t>
        <a:bodyPr/>
        <a:lstStyle/>
        <a:p>
          <a:endParaRPr lang="zh-TW" altLang="en-US"/>
        </a:p>
      </dgm:t>
    </dgm:pt>
    <dgm:pt modelId="{07D00456-5B07-4E78-AEE5-56A417A13AFD}" type="sibTrans" cxnId="{FEF6470D-8BDA-4825-B50B-96A0AFC94539}">
      <dgm:prSet/>
      <dgm:spPr/>
      <dgm:t>
        <a:bodyPr/>
        <a:lstStyle/>
        <a:p>
          <a:endParaRPr lang="zh-TW" altLang="en-US"/>
        </a:p>
      </dgm:t>
    </dgm:pt>
    <dgm:pt modelId="{72D98FC9-5123-4BC1-9DD3-6BC846C83F7C}">
      <dgm:prSet phldrT="[文字]" custT="1"/>
      <dgm:spPr/>
      <dgm:t>
        <a:bodyPr/>
        <a:lstStyle/>
        <a:p>
          <a:r>
            <a:rPr lang="en-US" altLang="zh-TW" sz="3600" dirty="0" err="1" smtClean="0"/>
            <a:t>Messagelog</a:t>
          </a:r>
          <a:endParaRPr lang="zh-TW" altLang="en-US" sz="3600" dirty="0"/>
        </a:p>
      </dgm:t>
    </dgm:pt>
    <dgm:pt modelId="{D27DBFD2-F21D-4C33-ADDC-B53A903BD543}" type="parTrans" cxnId="{DA5DE7F1-A953-4944-A361-7D18282B53BD}">
      <dgm:prSet/>
      <dgm:spPr/>
      <dgm:t>
        <a:bodyPr/>
        <a:lstStyle/>
        <a:p>
          <a:endParaRPr lang="zh-TW" altLang="en-US"/>
        </a:p>
      </dgm:t>
    </dgm:pt>
    <dgm:pt modelId="{E4431BF6-4E66-4A05-8B7A-C3B488171323}" type="sibTrans" cxnId="{DA5DE7F1-A953-4944-A361-7D18282B53BD}">
      <dgm:prSet/>
      <dgm:spPr/>
      <dgm:t>
        <a:bodyPr/>
        <a:lstStyle/>
        <a:p>
          <a:endParaRPr lang="zh-TW" altLang="en-US"/>
        </a:p>
      </dgm:t>
    </dgm:pt>
    <dgm:pt modelId="{371453DC-E6F2-4CED-BDC3-9D990FE855CB}">
      <dgm:prSet phldrT="[文字]" custT="1"/>
      <dgm:spPr/>
      <dgm:t>
        <a:bodyPr/>
        <a:lstStyle/>
        <a:p>
          <a:r>
            <a:rPr lang="en-US" altLang="zh-TW" sz="3200" dirty="0" err="1" smtClean="0"/>
            <a:t>UserFriend</a:t>
          </a:r>
          <a:endParaRPr lang="zh-TW" altLang="en-US" sz="3200" dirty="0"/>
        </a:p>
      </dgm:t>
    </dgm:pt>
    <dgm:pt modelId="{B8644660-3AF4-418D-AB7C-E9DFB2BBBE2B}" type="parTrans" cxnId="{3DDD6DF1-2A63-4594-B946-CE845A749C8C}">
      <dgm:prSet/>
      <dgm:spPr/>
      <dgm:t>
        <a:bodyPr/>
        <a:lstStyle/>
        <a:p>
          <a:endParaRPr lang="zh-TW" altLang="en-US"/>
        </a:p>
      </dgm:t>
    </dgm:pt>
    <dgm:pt modelId="{5DCAFBF0-A464-4367-AEEB-60BD7911686D}" type="sibTrans" cxnId="{3DDD6DF1-2A63-4594-B946-CE845A749C8C}">
      <dgm:prSet/>
      <dgm:spPr/>
      <dgm:t>
        <a:bodyPr/>
        <a:lstStyle/>
        <a:p>
          <a:endParaRPr lang="zh-TW" altLang="en-US"/>
        </a:p>
      </dgm:t>
    </dgm:pt>
    <dgm:pt modelId="{A914AAED-6F7F-4BDC-B860-23B5965E1C3F}">
      <dgm:prSet phldrT="[文字]" custT="1"/>
      <dgm:spPr/>
      <dgm:t>
        <a:bodyPr/>
        <a:lstStyle/>
        <a:p>
          <a:r>
            <a:rPr lang="en-US" altLang="zh-TW" sz="3200" dirty="0" err="1" smtClean="0"/>
            <a:t>UserPicture</a:t>
          </a:r>
          <a:endParaRPr lang="zh-TW" altLang="en-US" sz="3200" dirty="0"/>
        </a:p>
      </dgm:t>
    </dgm:pt>
    <dgm:pt modelId="{179960A5-8708-4B72-833B-8057D5B9FDD7}" type="parTrans" cxnId="{53B0A787-245A-4250-8D7F-FD289410324B}">
      <dgm:prSet/>
      <dgm:spPr/>
      <dgm:t>
        <a:bodyPr/>
        <a:lstStyle/>
        <a:p>
          <a:endParaRPr lang="zh-TW" altLang="en-US"/>
        </a:p>
      </dgm:t>
    </dgm:pt>
    <dgm:pt modelId="{1DEEC8F1-0423-41F6-A660-D3DB0DC86896}" type="sibTrans" cxnId="{53B0A787-245A-4250-8D7F-FD289410324B}">
      <dgm:prSet/>
      <dgm:spPr/>
      <dgm:t>
        <a:bodyPr/>
        <a:lstStyle/>
        <a:p>
          <a:endParaRPr lang="zh-TW" altLang="en-US"/>
        </a:p>
      </dgm:t>
    </dgm:pt>
    <dgm:pt modelId="{F0213B9E-5D79-43F9-9949-0E006F69FD9F}">
      <dgm:prSet phldrT="[文字]" custT="1"/>
      <dgm:spPr/>
      <dgm:t>
        <a:bodyPr/>
        <a:lstStyle/>
        <a:p>
          <a:r>
            <a:rPr lang="en-US" altLang="zh-TW" sz="3200" dirty="0" err="1" smtClean="0"/>
            <a:t>NodeAccesstrol</a:t>
          </a:r>
          <a:endParaRPr lang="zh-TW" altLang="en-US" sz="3200" dirty="0"/>
        </a:p>
      </dgm:t>
    </dgm:pt>
    <dgm:pt modelId="{0154E44D-FA31-4F46-9B4F-AE995980A444}" type="parTrans" cxnId="{03B33BC4-D364-4A66-9322-65409BE82EAA}">
      <dgm:prSet/>
      <dgm:spPr/>
      <dgm:t>
        <a:bodyPr/>
        <a:lstStyle/>
        <a:p>
          <a:endParaRPr lang="zh-TW" altLang="en-US"/>
        </a:p>
      </dgm:t>
    </dgm:pt>
    <dgm:pt modelId="{81D80F16-11FB-464C-943E-146FD70DD237}" type="sibTrans" cxnId="{03B33BC4-D364-4A66-9322-65409BE82EAA}">
      <dgm:prSet/>
      <dgm:spPr/>
      <dgm:t>
        <a:bodyPr/>
        <a:lstStyle/>
        <a:p>
          <a:endParaRPr lang="zh-TW" altLang="en-US"/>
        </a:p>
      </dgm:t>
    </dgm:pt>
    <dgm:pt modelId="{DE050854-329F-49EA-A8B3-16DC3C02D58C}" type="pres">
      <dgm:prSet presAssocID="{8C60E829-F8D9-4C4E-B489-929747979D16}" presName="hierChild1" presStyleCnt="0">
        <dgm:presLayoutVars>
          <dgm:orgChart val="1"/>
          <dgm:chPref val="1"/>
          <dgm:dir/>
          <dgm:animOne val="branch"/>
          <dgm:animLvl val="lvl"/>
          <dgm:resizeHandles/>
        </dgm:presLayoutVars>
      </dgm:prSet>
      <dgm:spPr/>
      <dgm:t>
        <a:bodyPr/>
        <a:lstStyle/>
        <a:p>
          <a:endParaRPr lang="zh-TW" altLang="en-US"/>
        </a:p>
      </dgm:t>
    </dgm:pt>
    <dgm:pt modelId="{3F7C003F-EB60-443D-B0AA-AFE8C094EABC}" type="pres">
      <dgm:prSet presAssocID="{162912E2-361F-4173-88E3-7FF896EF91EF}" presName="hierRoot1" presStyleCnt="0">
        <dgm:presLayoutVars>
          <dgm:hierBranch val="init"/>
        </dgm:presLayoutVars>
      </dgm:prSet>
      <dgm:spPr/>
    </dgm:pt>
    <dgm:pt modelId="{D6F5542A-9723-4EEF-953D-990AFC341125}" type="pres">
      <dgm:prSet presAssocID="{162912E2-361F-4173-88E3-7FF896EF91EF}" presName="rootComposite1" presStyleCnt="0"/>
      <dgm:spPr/>
    </dgm:pt>
    <dgm:pt modelId="{6089FBDB-4656-4E39-975B-5C02CA552CCE}" type="pres">
      <dgm:prSet presAssocID="{162912E2-361F-4173-88E3-7FF896EF91EF}" presName="rootText1" presStyleLbl="node0" presStyleIdx="0" presStyleCnt="1" custScaleX="192135" custScaleY="126959" custLinFactNeighborX="-3710" custLinFactNeighborY="-18549">
        <dgm:presLayoutVars>
          <dgm:chPref val="3"/>
        </dgm:presLayoutVars>
      </dgm:prSet>
      <dgm:spPr/>
      <dgm:t>
        <a:bodyPr/>
        <a:lstStyle/>
        <a:p>
          <a:endParaRPr lang="zh-TW" altLang="en-US"/>
        </a:p>
      </dgm:t>
    </dgm:pt>
    <dgm:pt modelId="{C820EE38-88DF-422A-8E68-74A37FB10099}" type="pres">
      <dgm:prSet presAssocID="{162912E2-361F-4173-88E3-7FF896EF91EF}" presName="rootConnector1" presStyleLbl="node1" presStyleIdx="0" presStyleCnt="0"/>
      <dgm:spPr/>
      <dgm:t>
        <a:bodyPr/>
        <a:lstStyle/>
        <a:p>
          <a:endParaRPr lang="zh-TW" altLang="en-US"/>
        </a:p>
      </dgm:t>
    </dgm:pt>
    <dgm:pt modelId="{3404E044-57DE-4F39-9730-D916C4B87627}" type="pres">
      <dgm:prSet presAssocID="{162912E2-361F-4173-88E3-7FF896EF91EF}" presName="hierChild2" presStyleCnt="0"/>
      <dgm:spPr/>
    </dgm:pt>
    <dgm:pt modelId="{CB57A66F-AB36-4F47-B46E-A7DAF02240C1}" type="pres">
      <dgm:prSet presAssocID="{D27DBFD2-F21D-4C33-ADDC-B53A903BD543}" presName="Name37" presStyleLbl="parChTrans1D2" presStyleIdx="0" presStyleCnt="4"/>
      <dgm:spPr/>
      <dgm:t>
        <a:bodyPr/>
        <a:lstStyle/>
        <a:p>
          <a:endParaRPr lang="zh-TW" altLang="en-US"/>
        </a:p>
      </dgm:t>
    </dgm:pt>
    <dgm:pt modelId="{641416D8-49D8-4CD5-A1EC-F1CB5DD4D07E}" type="pres">
      <dgm:prSet presAssocID="{72D98FC9-5123-4BC1-9DD3-6BC846C83F7C}" presName="hierRoot2" presStyleCnt="0">
        <dgm:presLayoutVars>
          <dgm:hierBranch val="init"/>
        </dgm:presLayoutVars>
      </dgm:prSet>
      <dgm:spPr/>
    </dgm:pt>
    <dgm:pt modelId="{84D8E9B1-84A4-46F4-A514-B1D670317711}" type="pres">
      <dgm:prSet presAssocID="{72D98FC9-5123-4BC1-9DD3-6BC846C83F7C}" presName="rootComposite" presStyleCnt="0"/>
      <dgm:spPr/>
    </dgm:pt>
    <dgm:pt modelId="{FEB8A28C-AFB0-4827-B3CA-A1FAB2ED658C}" type="pres">
      <dgm:prSet presAssocID="{72D98FC9-5123-4BC1-9DD3-6BC846C83F7C}" presName="rootText" presStyleLbl="node2" presStyleIdx="0" presStyleCnt="4" custScaleX="125732">
        <dgm:presLayoutVars>
          <dgm:chPref val="3"/>
        </dgm:presLayoutVars>
      </dgm:prSet>
      <dgm:spPr/>
      <dgm:t>
        <a:bodyPr/>
        <a:lstStyle/>
        <a:p>
          <a:endParaRPr lang="zh-TW" altLang="en-US"/>
        </a:p>
      </dgm:t>
    </dgm:pt>
    <dgm:pt modelId="{9ADB739A-A1CD-4E86-B969-97F166C83D2D}" type="pres">
      <dgm:prSet presAssocID="{72D98FC9-5123-4BC1-9DD3-6BC846C83F7C}" presName="rootConnector" presStyleLbl="node2" presStyleIdx="0" presStyleCnt="4"/>
      <dgm:spPr/>
      <dgm:t>
        <a:bodyPr/>
        <a:lstStyle/>
        <a:p>
          <a:endParaRPr lang="zh-TW" altLang="en-US"/>
        </a:p>
      </dgm:t>
    </dgm:pt>
    <dgm:pt modelId="{E20AC65C-5257-4B7F-A7A9-15991B7219C0}" type="pres">
      <dgm:prSet presAssocID="{72D98FC9-5123-4BC1-9DD3-6BC846C83F7C}" presName="hierChild4" presStyleCnt="0"/>
      <dgm:spPr/>
    </dgm:pt>
    <dgm:pt modelId="{B6FCEAFF-646F-46F7-B8C9-79B460B43D0C}" type="pres">
      <dgm:prSet presAssocID="{72D98FC9-5123-4BC1-9DD3-6BC846C83F7C}" presName="hierChild5" presStyleCnt="0"/>
      <dgm:spPr/>
    </dgm:pt>
    <dgm:pt modelId="{6C85EE7B-C0BC-4E7C-B6CA-7C49CC79BD73}" type="pres">
      <dgm:prSet presAssocID="{B8644660-3AF4-418D-AB7C-E9DFB2BBBE2B}" presName="Name37" presStyleLbl="parChTrans1D2" presStyleIdx="1" presStyleCnt="4"/>
      <dgm:spPr/>
      <dgm:t>
        <a:bodyPr/>
        <a:lstStyle/>
        <a:p>
          <a:endParaRPr lang="zh-TW" altLang="en-US"/>
        </a:p>
      </dgm:t>
    </dgm:pt>
    <dgm:pt modelId="{23DCE3A7-883B-4AD9-957D-E1BAC0E0C307}" type="pres">
      <dgm:prSet presAssocID="{371453DC-E6F2-4CED-BDC3-9D990FE855CB}" presName="hierRoot2" presStyleCnt="0">
        <dgm:presLayoutVars>
          <dgm:hierBranch val="init"/>
        </dgm:presLayoutVars>
      </dgm:prSet>
      <dgm:spPr/>
    </dgm:pt>
    <dgm:pt modelId="{5AF110E9-7C8C-4968-B86C-925BBE9882D1}" type="pres">
      <dgm:prSet presAssocID="{371453DC-E6F2-4CED-BDC3-9D990FE855CB}" presName="rootComposite" presStyleCnt="0"/>
      <dgm:spPr/>
    </dgm:pt>
    <dgm:pt modelId="{849A2811-4146-473F-A655-759456178EDB}" type="pres">
      <dgm:prSet presAssocID="{371453DC-E6F2-4CED-BDC3-9D990FE855CB}" presName="rootText" presStyleLbl="node2" presStyleIdx="1" presStyleCnt="4">
        <dgm:presLayoutVars>
          <dgm:chPref val="3"/>
        </dgm:presLayoutVars>
      </dgm:prSet>
      <dgm:spPr/>
      <dgm:t>
        <a:bodyPr/>
        <a:lstStyle/>
        <a:p>
          <a:endParaRPr lang="zh-TW" altLang="en-US"/>
        </a:p>
      </dgm:t>
    </dgm:pt>
    <dgm:pt modelId="{06C2CDF5-443E-4B15-9948-9D54EEF7A740}" type="pres">
      <dgm:prSet presAssocID="{371453DC-E6F2-4CED-BDC3-9D990FE855CB}" presName="rootConnector" presStyleLbl="node2" presStyleIdx="1" presStyleCnt="4"/>
      <dgm:spPr/>
      <dgm:t>
        <a:bodyPr/>
        <a:lstStyle/>
        <a:p>
          <a:endParaRPr lang="zh-TW" altLang="en-US"/>
        </a:p>
      </dgm:t>
    </dgm:pt>
    <dgm:pt modelId="{3B845808-C4C9-4BB8-AFC7-46FF839BF2FA}" type="pres">
      <dgm:prSet presAssocID="{371453DC-E6F2-4CED-BDC3-9D990FE855CB}" presName="hierChild4" presStyleCnt="0"/>
      <dgm:spPr/>
    </dgm:pt>
    <dgm:pt modelId="{71251E8F-3974-4B51-9ABF-E7C5345F24F6}" type="pres">
      <dgm:prSet presAssocID="{371453DC-E6F2-4CED-BDC3-9D990FE855CB}" presName="hierChild5" presStyleCnt="0"/>
      <dgm:spPr/>
    </dgm:pt>
    <dgm:pt modelId="{4C7BB6EF-5FAD-408E-A3F3-3ACA2F0BCF37}" type="pres">
      <dgm:prSet presAssocID="{179960A5-8708-4B72-833B-8057D5B9FDD7}" presName="Name37" presStyleLbl="parChTrans1D2" presStyleIdx="2" presStyleCnt="4"/>
      <dgm:spPr/>
      <dgm:t>
        <a:bodyPr/>
        <a:lstStyle/>
        <a:p>
          <a:endParaRPr lang="zh-TW" altLang="en-US"/>
        </a:p>
      </dgm:t>
    </dgm:pt>
    <dgm:pt modelId="{ABA53874-E07D-4FF1-BAE3-14CE45AD0F90}" type="pres">
      <dgm:prSet presAssocID="{A914AAED-6F7F-4BDC-B860-23B5965E1C3F}" presName="hierRoot2" presStyleCnt="0">
        <dgm:presLayoutVars>
          <dgm:hierBranch val="init"/>
        </dgm:presLayoutVars>
      </dgm:prSet>
      <dgm:spPr/>
    </dgm:pt>
    <dgm:pt modelId="{4927E967-9ACF-4945-A2C2-7A0642EC816C}" type="pres">
      <dgm:prSet presAssocID="{A914AAED-6F7F-4BDC-B860-23B5965E1C3F}" presName="rootComposite" presStyleCnt="0"/>
      <dgm:spPr/>
    </dgm:pt>
    <dgm:pt modelId="{EE9FB1E0-83CE-485E-B643-F1E2340E01CC}" type="pres">
      <dgm:prSet presAssocID="{A914AAED-6F7F-4BDC-B860-23B5965E1C3F}" presName="rootText" presStyleLbl="node2" presStyleIdx="2" presStyleCnt="4">
        <dgm:presLayoutVars>
          <dgm:chPref val="3"/>
        </dgm:presLayoutVars>
      </dgm:prSet>
      <dgm:spPr/>
      <dgm:t>
        <a:bodyPr/>
        <a:lstStyle/>
        <a:p>
          <a:endParaRPr lang="zh-TW" altLang="en-US"/>
        </a:p>
      </dgm:t>
    </dgm:pt>
    <dgm:pt modelId="{8E222572-3E81-4B78-8FED-73F89E5C8F9C}" type="pres">
      <dgm:prSet presAssocID="{A914AAED-6F7F-4BDC-B860-23B5965E1C3F}" presName="rootConnector" presStyleLbl="node2" presStyleIdx="2" presStyleCnt="4"/>
      <dgm:spPr/>
      <dgm:t>
        <a:bodyPr/>
        <a:lstStyle/>
        <a:p>
          <a:endParaRPr lang="zh-TW" altLang="en-US"/>
        </a:p>
      </dgm:t>
    </dgm:pt>
    <dgm:pt modelId="{48E410AF-B2AA-4D49-8EB6-015443806354}" type="pres">
      <dgm:prSet presAssocID="{A914AAED-6F7F-4BDC-B860-23B5965E1C3F}" presName="hierChild4" presStyleCnt="0"/>
      <dgm:spPr/>
    </dgm:pt>
    <dgm:pt modelId="{978EBB7A-00B7-4CE0-961B-2B305C39283A}" type="pres">
      <dgm:prSet presAssocID="{A914AAED-6F7F-4BDC-B860-23B5965E1C3F}" presName="hierChild5" presStyleCnt="0"/>
      <dgm:spPr/>
    </dgm:pt>
    <dgm:pt modelId="{4DD4C3A9-FCE1-4B73-B7C9-479C3A3DCC83}" type="pres">
      <dgm:prSet presAssocID="{0154E44D-FA31-4F46-9B4F-AE995980A444}" presName="Name37" presStyleLbl="parChTrans1D2" presStyleIdx="3" presStyleCnt="4"/>
      <dgm:spPr/>
      <dgm:t>
        <a:bodyPr/>
        <a:lstStyle/>
        <a:p>
          <a:endParaRPr lang="zh-TW" altLang="en-US"/>
        </a:p>
      </dgm:t>
    </dgm:pt>
    <dgm:pt modelId="{59574D7A-E0FF-443D-8846-2D0CF82F4751}" type="pres">
      <dgm:prSet presAssocID="{F0213B9E-5D79-43F9-9949-0E006F69FD9F}" presName="hierRoot2" presStyleCnt="0">
        <dgm:presLayoutVars>
          <dgm:hierBranch val="init"/>
        </dgm:presLayoutVars>
      </dgm:prSet>
      <dgm:spPr/>
    </dgm:pt>
    <dgm:pt modelId="{85E2A827-5F19-47DF-B416-C9A2486B98AF}" type="pres">
      <dgm:prSet presAssocID="{F0213B9E-5D79-43F9-9949-0E006F69FD9F}" presName="rootComposite" presStyleCnt="0"/>
      <dgm:spPr/>
    </dgm:pt>
    <dgm:pt modelId="{85942CFE-9E20-4DEA-8BA8-176D527DFB2C}" type="pres">
      <dgm:prSet presAssocID="{F0213B9E-5D79-43F9-9949-0E006F69FD9F}" presName="rootText" presStyleLbl="node2" presStyleIdx="3" presStyleCnt="4" custScaleX="133779">
        <dgm:presLayoutVars>
          <dgm:chPref val="3"/>
        </dgm:presLayoutVars>
      </dgm:prSet>
      <dgm:spPr/>
      <dgm:t>
        <a:bodyPr/>
        <a:lstStyle/>
        <a:p>
          <a:endParaRPr lang="zh-TW" altLang="en-US"/>
        </a:p>
      </dgm:t>
    </dgm:pt>
    <dgm:pt modelId="{B7EFC15A-B36E-426E-A4A7-054B0EDE8B55}" type="pres">
      <dgm:prSet presAssocID="{F0213B9E-5D79-43F9-9949-0E006F69FD9F}" presName="rootConnector" presStyleLbl="node2" presStyleIdx="3" presStyleCnt="4"/>
      <dgm:spPr/>
      <dgm:t>
        <a:bodyPr/>
        <a:lstStyle/>
        <a:p>
          <a:endParaRPr lang="zh-TW" altLang="en-US"/>
        </a:p>
      </dgm:t>
    </dgm:pt>
    <dgm:pt modelId="{067021E3-98A4-4EF9-84D0-F3D1649F70CB}" type="pres">
      <dgm:prSet presAssocID="{F0213B9E-5D79-43F9-9949-0E006F69FD9F}" presName="hierChild4" presStyleCnt="0"/>
      <dgm:spPr/>
    </dgm:pt>
    <dgm:pt modelId="{94B06769-A68B-4054-B3A5-F1FD03F02862}" type="pres">
      <dgm:prSet presAssocID="{F0213B9E-5D79-43F9-9949-0E006F69FD9F}" presName="hierChild5" presStyleCnt="0"/>
      <dgm:spPr/>
    </dgm:pt>
    <dgm:pt modelId="{0426A751-D8ED-4856-B94C-5C0063B501C8}" type="pres">
      <dgm:prSet presAssocID="{162912E2-361F-4173-88E3-7FF896EF91EF}" presName="hierChild3" presStyleCnt="0"/>
      <dgm:spPr/>
    </dgm:pt>
  </dgm:ptLst>
  <dgm:cxnLst>
    <dgm:cxn modelId="{C8DD6A4D-33BE-4B2E-BD5D-FFEFC3491665}" type="presOf" srcId="{A914AAED-6F7F-4BDC-B860-23B5965E1C3F}" destId="{EE9FB1E0-83CE-485E-B643-F1E2340E01CC}" srcOrd="0" destOrd="0" presId="urn:microsoft.com/office/officeart/2005/8/layout/orgChart1"/>
    <dgm:cxn modelId="{0200FE71-C214-4D5D-B1E3-332FDBAA7220}" type="presOf" srcId="{8C60E829-F8D9-4C4E-B489-929747979D16}" destId="{DE050854-329F-49EA-A8B3-16DC3C02D58C}" srcOrd="0" destOrd="0" presId="urn:microsoft.com/office/officeart/2005/8/layout/orgChart1"/>
    <dgm:cxn modelId="{DA5DE7F1-A953-4944-A361-7D18282B53BD}" srcId="{162912E2-361F-4173-88E3-7FF896EF91EF}" destId="{72D98FC9-5123-4BC1-9DD3-6BC846C83F7C}" srcOrd="0" destOrd="0" parTransId="{D27DBFD2-F21D-4C33-ADDC-B53A903BD543}" sibTransId="{E4431BF6-4E66-4A05-8B7A-C3B488171323}"/>
    <dgm:cxn modelId="{53B0A787-245A-4250-8D7F-FD289410324B}" srcId="{162912E2-361F-4173-88E3-7FF896EF91EF}" destId="{A914AAED-6F7F-4BDC-B860-23B5965E1C3F}" srcOrd="2" destOrd="0" parTransId="{179960A5-8708-4B72-833B-8057D5B9FDD7}" sibTransId="{1DEEC8F1-0423-41F6-A660-D3DB0DC86896}"/>
    <dgm:cxn modelId="{991C22FE-B1A0-4698-A121-3CE9A71E144B}" type="presOf" srcId="{F0213B9E-5D79-43F9-9949-0E006F69FD9F}" destId="{85942CFE-9E20-4DEA-8BA8-176D527DFB2C}" srcOrd="0" destOrd="0" presId="urn:microsoft.com/office/officeart/2005/8/layout/orgChart1"/>
    <dgm:cxn modelId="{9C7E4636-F3C3-4DF0-8F82-9F49F8071169}" type="presOf" srcId="{179960A5-8708-4B72-833B-8057D5B9FDD7}" destId="{4C7BB6EF-5FAD-408E-A3F3-3ACA2F0BCF37}" srcOrd="0" destOrd="0" presId="urn:microsoft.com/office/officeart/2005/8/layout/orgChart1"/>
    <dgm:cxn modelId="{47017E31-ED29-4743-9A11-46D5E1B2EC97}" type="presOf" srcId="{162912E2-361F-4173-88E3-7FF896EF91EF}" destId="{C820EE38-88DF-422A-8E68-74A37FB10099}" srcOrd="1" destOrd="0" presId="urn:microsoft.com/office/officeart/2005/8/layout/orgChart1"/>
    <dgm:cxn modelId="{326EEF3C-3DD6-422C-8079-21709DB4024E}" type="presOf" srcId="{371453DC-E6F2-4CED-BDC3-9D990FE855CB}" destId="{06C2CDF5-443E-4B15-9948-9D54EEF7A740}" srcOrd="1" destOrd="0" presId="urn:microsoft.com/office/officeart/2005/8/layout/orgChart1"/>
    <dgm:cxn modelId="{5F071222-15A8-4274-BB8A-0D8B5C1FECEE}" type="presOf" srcId="{72D98FC9-5123-4BC1-9DD3-6BC846C83F7C}" destId="{9ADB739A-A1CD-4E86-B969-97F166C83D2D}" srcOrd="1" destOrd="0" presId="urn:microsoft.com/office/officeart/2005/8/layout/orgChart1"/>
    <dgm:cxn modelId="{356F94C6-E73F-4FD4-BBDF-59768EFBE68E}" type="presOf" srcId="{371453DC-E6F2-4CED-BDC3-9D990FE855CB}" destId="{849A2811-4146-473F-A655-759456178EDB}" srcOrd="0" destOrd="0" presId="urn:microsoft.com/office/officeart/2005/8/layout/orgChart1"/>
    <dgm:cxn modelId="{3DDD6DF1-2A63-4594-B946-CE845A749C8C}" srcId="{162912E2-361F-4173-88E3-7FF896EF91EF}" destId="{371453DC-E6F2-4CED-BDC3-9D990FE855CB}" srcOrd="1" destOrd="0" parTransId="{B8644660-3AF4-418D-AB7C-E9DFB2BBBE2B}" sibTransId="{5DCAFBF0-A464-4367-AEEB-60BD7911686D}"/>
    <dgm:cxn modelId="{C02F1E34-6BFE-4A7E-B371-197ABA45BEF8}" type="presOf" srcId="{D27DBFD2-F21D-4C33-ADDC-B53A903BD543}" destId="{CB57A66F-AB36-4F47-B46E-A7DAF02240C1}" srcOrd="0" destOrd="0" presId="urn:microsoft.com/office/officeart/2005/8/layout/orgChart1"/>
    <dgm:cxn modelId="{5CAC49F7-DBAB-4C9D-87CE-3D79C1C9B1AE}" type="presOf" srcId="{162912E2-361F-4173-88E3-7FF896EF91EF}" destId="{6089FBDB-4656-4E39-975B-5C02CA552CCE}" srcOrd="0" destOrd="0" presId="urn:microsoft.com/office/officeart/2005/8/layout/orgChart1"/>
    <dgm:cxn modelId="{2AE594EB-0B5B-4ABF-AC36-8BA417587247}" type="presOf" srcId="{B8644660-3AF4-418D-AB7C-E9DFB2BBBE2B}" destId="{6C85EE7B-C0BC-4E7C-B6CA-7C49CC79BD73}" srcOrd="0" destOrd="0" presId="urn:microsoft.com/office/officeart/2005/8/layout/orgChart1"/>
    <dgm:cxn modelId="{03B33BC4-D364-4A66-9322-65409BE82EAA}" srcId="{162912E2-361F-4173-88E3-7FF896EF91EF}" destId="{F0213B9E-5D79-43F9-9949-0E006F69FD9F}" srcOrd="3" destOrd="0" parTransId="{0154E44D-FA31-4F46-9B4F-AE995980A444}" sibTransId="{81D80F16-11FB-464C-943E-146FD70DD237}"/>
    <dgm:cxn modelId="{FEF6470D-8BDA-4825-B50B-96A0AFC94539}" srcId="{8C60E829-F8D9-4C4E-B489-929747979D16}" destId="{162912E2-361F-4173-88E3-7FF896EF91EF}" srcOrd="0" destOrd="0" parTransId="{292DA5DE-B86E-41E1-9DDD-13B0106C57CE}" sibTransId="{07D00456-5B07-4E78-AEE5-56A417A13AFD}"/>
    <dgm:cxn modelId="{BB9DDA20-4B6B-4069-AE83-E4FEC67FF642}" type="presOf" srcId="{72D98FC9-5123-4BC1-9DD3-6BC846C83F7C}" destId="{FEB8A28C-AFB0-4827-B3CA-A1FAB2ED658C}" srcOrd="0" destOrd="0" presId="urn:microsoft.com/office/officeart/2005/8/layout/orgChart1"/>
    <dgm:cxn modelId="{83DAAC31-9AD7-4A56-8228-E30AE226EE7E}" type="presOf" srcId="{A914AAED-6F7F-4BDC-B860-23B5965E1C3F}" destId="{8E222572-3E81-4B78-8FED-73F89E5C8F9C}" srcOrd="1" destOrd="0" presId="urn:microsoft.com/office/officeart/2005/8/layout/orgChart1"/>
    <dgm:cxn modelId="{8FF7F46A-1611-465A-80A8-511367210440}" type="presOf" srcId="{F0213B9E-5D79-43F9-9949-0E006F69FD9F}" destId="{B7EFC15A-B36E-426E-A4A7-054B0EDE8B55}" srcOrd="1" destOrd="0" presId="urn:microsoft.com/office/officeart/2005/8/layout/orgChart1"/>
    <dgm:cxn modelId="{E80E26D1-5AB8-405C-B720-00185F38330C}" type="presOf" srcId="{0154E44D-FA31-4F46-9B4F-AE995980A444}" destId="{4DD4C3A9-FCE1-4B73-B7C9-479C3A3DCC83}" srcOrd="0" destOrd="0" presId="urn:microsoft.com/office/officeart/2005/8/layout/orgChart1"/>
    <dgm:cxn modelId="{10DE04AB-5622-4261-BB5D-A74BB9BBAB61}" type="presParOf" srcId="{DE050854-329F-49EA-A8B3-16DC3C02D58C}" destId="{3F7C003F-EB60-443D-B0AA-AFE8C094EABC}" srcOrd="0" destOrd="0" presId="urn:microsoft.com/office/officeart/2005/8/layout/orgChart1"/>
    <dgm:cxn modelId="{D834D8D1-F85D-4B3F-A821-77C357B7C990}" type="presParOf" srcId="{3F7C003F-EB60-443D-B0AA-AFE8C094EABC}" destId="{D6F5542A-9723-4EEF-953D-990AFC341125}" srcOrd="0" destOrd="0" presId="urn:microsoft.com/office/officeart/2005/8/layout/orgChart1"/>
    <dgm:cxn modelId="{487E02A5-135B-4612-9A80-8582774018E5}" type="presParOf" srcId="{D6F5542A-9723-4EEF-953D-990AFC341125}" destId="{6089FBDB-4656-4E39-975B-5C02CA552CCE}" srcOrd="0" destOrd="0" presId="urn:microsoft.com/office/officeart/2005/8/layout/orgChart1"/>
    <dgm:cxn modelId="{F5952457-8AF3-4D7B-BFB2-520E6CBE58E9}" type="presParOf" srcId="{D6F5542A-9723-4EEF-953D-990AFC341125}" destId="{C820EE38-88DF-422A-8E68-74A37FB10099}" srcOrd="1" destOrd="0" presId="urn:microsoft.com/office/officeart/2005/8/layout/orgChart1"/>
    <dgm:cxn modelId="{23B0E1F0-6E9C-4E38-AEE4-FBAD2994983C}" type="presParOf" srcId="{3F7C003F-EB60-443D-B0AA-AFE8C094EABC}" destId="{3404E044-57DE-4F39-9730-D916C4B87627}" srcOrd="1" destOrd="0" presId="urn:microsoft.com/office/officeart/2005/8/layout/orgChart1"/>
    <dgm:cxn modelId="{48D6C84A-8345-4573-9BF5-8A0E66F1FE46}" type="presParOf" srcId="{3404E044-57DE-4F39-9730-D916C4B87627}" destId="{CB57A66F-AB36-4F47-B46E-A7DAF02240C1}" srcOrd="0" destOrd="0" presId="urn:microsoft.com/office/officeart/2005/8/layout/orgChart1"/>
    <dgm:cxn modelId="{0407717A-1DC6-434C-B7CA-F7F776D43095}" type="presParOf" srcId="{3404E044-57DE-4F39-9730-D916C4B87627}" destId="{641416D8-49D8-4CD5-A1EC-F1CB5DD4D07E}" srcOrd="1" destOrd="0" presId="urn:microsoft.com/office/officeart/2005/8/layout/orgChart1"/>
    <dgm:cxn modelId="{ED6F5072-1056-4EEB-B8AF-317DA4E44403}" type="presParOf" srcId="{641416D8-49D8-4CD5-A1EC-F1CB5DD4D07E}" destId="{84D8E9B1-84A4-46F4-A514-B1D670317711}" srcOrd="0" destOrd="0" presId="urn:microsoft.com/office/officeart/2005/8/layout/orgChart1"/>
    <dgm:cxn modelId="{381642D4-4BB7-4CE5-B5D5-7D9F1753C7D1}" type="presParOf" srcId="{84D8E9B1-84A4-46F4-A514-B1D670317711}" destId="{FEB8A28C-AFB0-4827-B3CA-A1FAB2ED658C}" srcOrd="0" destOrd="0" presId="urn:microsoft.com/office/officeart/2005/8/layout/orgChart1"/>
    <dgm:cxn modelId="{45B8C111-0730-4D84-9C0B-A8BB238D8777}" type="presParOf" srcId="{84D8E9B1-84A4-46F4-A514-B1D670317711}" destId="{9ADB739A-A1CD-4E86-B969-97F166C83D2D}" srcOrd="1" destOrd="0" presId="urn:microsoft.com/office/officeart/2005/8/layout/orgChart1"/>
    <dgm:cxn modelId="{2680D1F8-E622-4A94-A572-9EA3E1F1930B}" type="presParOf" srcId="{641416D8-49D8-4CD5-A1EC-F1CB5DD4D07E}" destId="{E20AC65C-5257-4B7F-A7A9-15991B7219C0}" srcOrd="1" destOrd="0" presId="urn:microsoft.com/office/officeart/2005/8/layout/orgChart1"/>
    <dgm:cxn modelId="{2A234741-DD57-4A0A-9A49-7000DCA23299}" type="presParOf" srcId="{641416D8-49D8-4CD5-A1EC-F1CB5DD4D07E}" destId="{B6FCEAFF-646F-46F7-B8C9-79B460B43D0C}" srcOrd="2" destOrd="0" presId="urn:microsoft.com/office/officeart/2005/8/layout/orgChart1"/>
    <dgm:cxn modelId="{C75D2D1D-27A5-4EAD-A085-DFD1C7EF3589}" type="presParOf" srcId="{3404E044-57DE-4F39-9730-D916C4B87627}" destId="{6C85EE7B-C0BC-4E7C-B6CA-7C49CC79BD73}" srcOrd="2" destOrd="0" presId="urn:microsoft.com/office/officeart/2005/8/layout/orgChart1"/>
    <dgm:cxn modelId="{32B5142C-CB80-4071-AC16-40321DD7A5D5}" type="presParOf" srcId="{3404E044-57DE-4F39-9730-D916C4B87627}" destId="{23DCE3A7-883B-4AD9-957D-E1BAC0E0C307}" srcOrd="3" destOrd="0" presId="urn:microsoft.com/office/officeart/2005/8/layout/orgChart1"/>
    <dgm:cxn modelId="{07070BBD-1278-41C1-8608-48AF10200891}" type="presParOf" srcId="{23DCE3A7-883B-4AD9-957D-E1BAC0E0C307}" destId="{5AF110E9-7C8C-4968-B86C-925BBE9882D1}" srcOrd="0" destOrd="0" presId="urn:microsoft.com/office/officeart/2005/8/layout/orgChart1"/>
    <dgm:cxn modelId="{38FAD2F3-C25F-40DA-AB5A-C16FF493923D}" type="presParOf" srcId="{5AF110E9-7C8C-4968-B86C-925BBE9882D1}" destId="{849A2811-4146-473F-A655-759456178EDB}" srcOrd="0" destOrd="0" presId="urn:microsoft.com/office/officeart/2005/8/layout/orgChart1"/>
    <dgm:cxn modelId="{5BC3303D-AA55-4634-BA0B-BDFBA281ED66}" type="presParOf" srcId="{5AF110E9-7C8C-4968-B86C-925BBE9882D1}" destId="{06C2CDF5-443E-4B15-9948-9D54EEF7A740}" srcOrd="1" destOrd="0" presId="urn:microsoft.com/office/officeart/2005/8/layout/orgChart1"/>
    <dgm:cxn modelId="{FD9FB1E7-D191-4604-8D85-83476DE80439}" type="presParOf" srcId="{23DCE3A7-883B-4AD9-957D-E1BAC0E0C307}" destId="{3B845808-C4C9-4BB8-AFC7-46FF839BF2FA}" srcOrd="1" destOrd="0" presId="urn:microsoft.com/office/officeart/2005/8/layout/orgChart1"/>
    <dgm:cxn modelId="{E049B20B-1046-492A-A23C-E408C9B8CB08}" type="presParOf" srcId="{23DCE3A7-883B-4AD9-957D-E1BAC0E0C307}" destId="{71251E8F-3974-4B51-9ABF-E7C5345F24F6}" srcOrd="2" destOrd="0" presId="urn:microsoft.com/office/officeart/2005/8/layout/orgChart1"/>
    <dgm:cxn modelId="{8CF8340C-37F2-4022-9BBA-FAA8C91278FA}" type="presParOf" srcId="{3404E044-57DE-4F39-9730-D916C4B87627}" destId="{4C7BB6EF-5FAD-408E-A3F3-3ACA2F0BCF37}" srcOrd="4" destOrd="0" presId="urn:microsoft.com/office/officeart/2005/8/layout/orgChart1"/>
    <dgm:cxn modelId="{F58B65E9-2756-41DE-A776-87282EC67468}" type="presParOf" srcId="{3404E044-57DE-4F39-9730-D916C4B87627}" destId="{ABA53874-E07D-4FF1-BAE3-14CE45AD0F90}" srcOrd="5" destOrd="0" presId="urn:microsoft.com/office/officeart/2005/8/layout/orgChart1"/>
    <dgm:cxn modelId="{13F53D68-A7C8-4F19-B5C4-F4E9CBD72C41}" type="presParOf" srcId="{ABA53874-E07D-4FF1-BAE3-14CE45AD0F90}" destId="{4927E967-9ACF-4945-A2C2-7A0642EC816C}" srcOrd="0" destOrd="0" presId="urn:microsoft.com/office/officeart/2005/8/layout/orgChart1"/>
    <dgm:cxn modelId="{71E1DE4F-88F8-41C4-805A-5667C2B45A9D}" type="presParOf" srcId="{4927E967-9ACF-4945-A2C2-7A0642EC816C}" destId="{EE9FB1E0-83CE-485E-B643-F1E2340E01CC}" srcOrd="0" destOrd="0" presId="urn:microsoft.com/office/officeart/2005/8/layout/orgChart1"/>
    <dgm:cxn modelId="{9F08A609-3A6D-4A9D-A6FE-CEEE9F1DED14}" type="presParOf" srcId="{4927E967-9ACF-4945-A2C2-7A0642EC816C}" destId="{8E222572-3E81-4B78-8FED-73F89E5C8F9C}" srcOrd="1" destOrd="0" presId="urn:microsoft.com/office/officeart/2005/8/layout/orgChart1"/>
    <dgm:cxn modelId="{69C76371-1213-41EE-BF04-9A2945D5911A}" type="presParOf" srcId="{ABA53874-E07D-4FF1-BAE3-14CE45AD0F90}" destId="{48E410AF-B2AA-4D49-8EB6-015443806354}" srcOrd="1" destOrd="0" presId="urn:microsoft.com/office/officeart/2005/8/layout/orgChart1"/>
    <dgm:cxn modelId="{764BFC21-227E-4F7C-86E9-4166E0DF92D3}" type="presParOf" srcId="{ABA53874-E07D-4FF1-BAE3-14CE45AD0F90}" destId="{978EBB7A-00B7-4CE0-961B-2B305C39283A}" srcOrd="2" destOrd="0" presId="urn:microsoft.com/office/officeart/2005/8/layout/orgChart1"/>
    <dgm:cxn modelId="{19C57C0D-ED8E-43F2-B23D-A0F371855F52}" type="presParOf" srcId="{3404E044-57DE-4F39-9730-D916C4B87627}" destId="{4DD4C3A9-FCE1-4B73-B7C9-479C3A3DCC83}" srcOrd="6" destOrd="0" presId="urn:microsoft.com/office/officeart/2005/8/layout/orgChart1"/>
    <dgm:cxn modelId="{77DFE28E-BA97-47DD-BAF3-72D61FBC4B99}" type="presParOf" srcId="{3404E044-57DE-4F39-9730-D916C4B87627}" destId="{59574D7A-E0FF-443D-8846-2D0CF82F4751}" srcOrd="7" destOrd="0" presId="urn:microsoft.com/office/officeart/2005/8/layout/orgChart1"/>
    <dgm:cxn modelId="{7201086E-B334-42B6-AB9A-60D37EE43966}" type="presParOf" srcId="{59574D7A-E0FF-443D-8846-2D0CF82F4751}" destId="{85E2A827-5F19-47DF-B416-C9A2486B98AF}" srcOrd="0" destOrd="0" presId="urn:microsoft.com/office/officeart/2005/8/layout/orgChart1"/>
    <dgm:cxn modelId="{2291BCB3-062D-4F22-9B9E-2AE533A9D6CE}" type="presParOf" srcId="{85E2A827-5F19-47DF-B416-C9A2486B98AF}" destId="{85942CFE-9E20-4DEA-8BA8-176D527DFB2C}" srcOrd="0" destOrd="0" presId="urn:microsoft.com/office/officeart/2005/8/layout/orgChart1"/>
    <dgm:cxn modelId="{81A4CE22-976F-4DD0-8B36-0F8A3C899E4F}" type="presParOf" srcId="{85E2A827-5F19-47DF-B416-C9A2486B98AF}" destId="{B7EFC15A-B36E-426E-A4A7-054B0EDE8B55}" srcOrd="1" destOrd="0" presId="urn:microsoft.com/office/officeart/2005/8/layout/orgChart1"/>
    <dgm:cxn modelId="{DB93CFAB-7900-4B1A-83DD-7DF28A855252}" type="presParOf" srcId="{59574D7A-E0FF-443D-8846-2D0CF82F4751}" destId="{067021E3-98A4-4EF9-84D0-F3D1649F70CB}" srcOrd="1" destOrd="0" presId="urn:microsoft.com/office/officeart/2005/8/layout/orgChart1"/>
    <dgm:cxn modelId="{843E4B53-6EA0-4C8B-BD61-8F8F3A223167}" type="presParOf" srcId="{59574D7A-E0FF-443D-8846-2D0CF82F4751}" destId="{94B06769-A68B-4054-B3A5-F1FD03F02862}" srcOrd="2" destOrd="0" presId="urn:microsoft.com/office/officeart/2005/8/layout/orgChart1"/>
    <dgm:cxn modelId="{9C000CA5-0718-49B8-B196-BD69874A5831}" type="presParOf" srcId="{3F7C003F-EB60-443D-B0AA-AFE8C094EABC}" destId="{0426A751-D8ED-4856-B94C-5C0063B501C8}" srcOrd="2" destOrd="0" presId="urn:microsoft.com/office/officeart/2005/8/layout/orgChart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BB735C6-37B2-449B-AC72-9D8E6639947F}">
      <dsp:nvSpPr>
        <dsp:cNvPr id="0" name=""/>
        <dsp:cNvSpPr/>
      </dsp:nvSpPr>
      <dsp:spPr>
        <a:xfrm>
          <a:off x="468766" y="2117290"/>
          <a:ext cx="1272647" cy="9266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軟體開發案</a:t>
          </a:r>
          <a:endParaRPr lang="zh-TW" altLang="en-US" sz="2400" kern="1200" dirty="0"/>
        </a:p>
      </dsp:txBody>
      <dsp:txXfrm>
        <a:off x="468766" y="2117290"/>
        <a:ext cx="1272647" cy="926664"/>
      </dsp:txXfrm>
    </dsp:sp>
    <dsp:sp modelId="{2BFC163E-1947-4556-9D7E-34F2A147CD4C}">
      <dsp:nvSpPr>
        <dsp:cNvPr id="0" name=""/>
        <dsp:cNvSpPr/>
      </dsp:nvSpPr>
      <dsp:spPr>
        <a:xfrm rot="17279116">
          <a:off x="1042823" y="1607985"/>
          <a:ext cx="2021303" cy="22741"/>
        </a:xfrm>
        <a:custGeom>
          <a:avLst/>
          <a:gdLst/>
          <a:ahLst/>
          <a:cxnLst/>
          <a:rect l="0" t="0" r="0" b="0"/>
          <a:pathLst>
            <a:path>
              <a:moveTo>
                <a:pt x="0" y="11370"/>
              </a:moveTo>
              <a:lnTo>
                <a:pt x="2021303" y="1137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17279116">
        <a:off x="2002942" y="1568823"/>
        <a:ext cx="101065" cy="101065"/>
      </dsp:txXfrm>
    </dsp:sp>
    <dsp:sp modelId="{C9791B93-9829-4341-9295-1FC7A7D118CA}">
      <dsp:nvSpPr>
        <dsp:cNvPr id="0" name=""/>
        <dsp:cNvSpPr/>
      </dsp:nvSpPr>
      <dsp:spPr>
        <a:xfrm>
          <a:off x="2365536" y="354130"/>
          <a:ext cx="829525"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確定需求</a:t>
          </a:r>
          <a:endParaRPr lang="en-US" altLang="zh-TW" sz="2400" kern="1200" dirty="0" smtClean="0"/>
        </a:p>
      </dsp:txBody>
      <dsp:txXfrm>
        <a:off x="2365536" y="354130"/>
        <a:ext cx="829525" cy="607915"/>
      </dsp:txXfrm>
    </dsp:sp>
    <dsp:sp modelId="{6AF990EF-2C1E-4FE2-9B99-37D7B5BAB4C8}">
      <dsp:nvSpPr>
        <dsp:cNvPr id="0" name=""/>
        <dsp:cNvSpPr/>
      </dsp:nvSpPr>
      <dsp:spPr>
        <a:xfrm rot="18895031">
          <a:off x="3122519" y="471942"/>
          <a:ext cx="493627" cy="22741"/>
        </a:xfrm>
        <a:custGeom>
          <a:avLst/>
          <a:gdLst/>
          <a:ahLst/>
          <a:cxnLst/>
          <a:rect l="0" t="0" r="0" b="0"/>
          <a:pathLst>
            <a:path>
              <a:moveTo>
                <a:pt x="0" y="11370"/>
              </a:moveTo>
              <a:lnTo>
                <a:pt x="493627" y="1137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18895031">
        <a:off x="3356992" y="470972"/>
        <a:ext cx="24681" cy="24681"/>
      </dsp:txXfrm>
    </dsp:sp>
    <dsp:sp modelId="{ADDB00F6-FF31-4F0C-9957-C5EA1744D950}">
      <dsp:nvSpPr>
        <dsp:cNvPr id="0" name=""/>
        <dsp:cNvSpPr/>
      </dsp:nvSpPr>
      <dsp:spPr>
        <a:xfrm>
          <a:off x="3543604" y="4579"/>
          <a:ext cx="1364467"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初步需求</a:t>
          </a:r>
          <a:endParaRPr lang="zh-TW" altLang="en-US" sz="2400" kern="1200" dirty="0"/>
        </a:p>
      </dsp:txBody>
      <dsp:txXfrm>
        <a:off x="3543604" y="4579"/>
        <a:ext cx="1364467" cy="607915"/>
      </dsp:txXfrm>
    </dsp:sp>
    <dsp:sp modelId="{7C54BB0F-B220-402D-8239-4D9DB8084782}">
      <dsp:nvSpPr>
        <dsp:cNvPr id="0" name=""/>
        <dsp:cNvSpPr/>
      </dsp:nvSpPr>
      <dsp:spPr>
        <a:xfrm rot="2704969">
          <a:off x="3122519" y="821493"/>
          <a:ext cx="493627" cy="22741"/>
        </a:xfrm>
        <a:custGeom>
          <a:avLst/>
          <a:gdLst/>
          <a:ahLst/>
          <a:cxnLst/>
          <a:rect l="0" t="0" r="0" b="0"/>
          <a:pathLst>
            <a:path>
              <a:moveTo>
                <a:pt x="0" y="11370"/>
              </a:moveTo>
              <a:lnTo>
                <a:pt x="493627" y="1137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2704969">
        <a:off x="3356992" y="820523"/>
        <a:ext cx="24681" cy="24681"/>
      </dsp:txXfrm>
    </dsp:sp>
    <dsp:sp modelId="{9F270EBB-9E02-4793-9A49-49EFB39100C4}">
      <dsp:nvSpPr>
        <dsp:cNvPr id="0" name=""/>
        <dsp:cNvSpPr/>
      </dsp:nvSpPr>
      <dsp:spPr>
        <a:xfrm>
          <a:off x="3543604" y="703682"/>
          <a:ext cx="1364467"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詳細需求</a:t>
          </a:r>
          <a:endParaRPr lang="zh-TW" altLang="en-US" sz="2400" kern="1200" dirty="0"/>
        </a:p>
      </dsp:txBody>
      <dsp:txXfrm>
        <a:off x="3543604" y="703682"/>
        <a:ext cx="1364467" cy="607915"/>
      </dsp:txXfrm>
    </dsp:sp>
    <dsp:sp modelId="{0574CDD6-B763-47E2-BADB-DA3E576BCF45}">
      <dsp:nvSpPr>
        <dsp:cNvPr id="0" name=""/>
        <dsp:cNvSpPr/>
      </dsp:nvSpPr>
      <dsp:spPr>
        <a:xfrm rot="18770822">
          <a:off x="1627005" y="2307088"/>
          <a:ext cx="715149" cy="22741"/>
        </a:xfrm>
        <a:custGeom>
          <a:avLst/>
          <a:gdLst/>
          <a:ahLst/>
          <a:cxnLst/>
          <a:rect l="0" t="0" r="0" b="0"/>
          <a:pathLst>
            <a:path>
              <a:moveTo>
                <a:pt x="0" y="11370"/>
              </a:moveTo>
              <a:lnTo>
                <a:pt x="715149" y="1137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18770822">
        <a:off x="1966701" y="2300580"/>
        <a:ext cx="35757" cy="35757"/>
      </dsp:txXfrm>
    </dsp:sp>
    <dsp:sp modelId="{7E1B3B23-3E80-4E65-B9C9-2073DF2E9896}">
      <dsp:nvSpPr>
        <dsp:cNvPr id="0" name=""/>
        <dsp:cNvSpPr/>
      </dsp:nvSpPr>
      <dsp:spPr>
        <a:xfrm>
          <a:off x="2227746" y="1752337"/>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設計</a:t>
          </a:r>
          <a:endParaRPr lang="zh-TW" altLang="en-US" sz="2400" kern="1200" dirty="0"/>
        </a:p>
      </dsp:txBody>
      <dsp:txXfrm>
        <a:off x="2227746" y="1752337"/>
        <a:ext cx="1215831" cy="607915"/>
      </dsp:txXfrm>
    </dsp:sp>
    <dsp:sp modelId="{A0D01C59-E3BC-4ACD-BB77-B3C97121DC68}">
      <dsp:nvSpPr>
        <dsp:cNvPr id="0" name=""/>
        <dsp:cNvSpPr/>
      </dsp:nvSpPr>
      <dsp:spPr>
        <a:xfrm rot="19457599">
          <a:off x="3387284" y="1870148"/>
          <a:ext cx="598920" cy="22741"/>
        </a:xfrm>
        <a:custGeom>
          <a:avLst/>
          <a:gdLst/>
          <a:ahLst/>
          <a:cxnLst/>
          <a:rect l="0" t="0" r="0" b="0"/>
          <a:pathLst>
            <a:path>
              <a:moveTo>
                <a:pt x="0" y="11370"/>
              </a:moveTo>
              <a:lnTo>
                <a:pt x="598920" y="1137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19457599">
        <a:off x="3671771" y="1866546"/>
        <a:ext cx="29946" cy="29946"/>
      </dsp:txXfrm>
    </dsp:sp>
    <dsp:sp modelId="{855D963F-D3FF-4889-AD38-0A75445403F6}">
      <dsp:nvSpPr>
        <dsp:cNvPr id="0" name=""/>
        <dsp:cNvSpPr/>
      </dsp:nvSpPr>
      <dsp:spPr>
        <a:xfrm>
          <a:off x="3929911" y="1402785"/>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功能</a:t>
          </a:r>
          <a:endParaRPr lang="zh-TW" altLang="en-US" sz="2400" kern="1200" dirty="0"/>
        </a:p>
      </dsp:txBody>
      <dsp:txXfrm>
        <a:off x="3929911" y="1402785"/>
        <a:ext cx="1215831" cy="607915"/>
      </dsp:txXfrm>
    </dsp:sp>
    <dsp:sp modelId="{4ABD175B-D115-481F-83E4-29229EDF0A95}">
      <dsp:nvSpPr>
        <dsp:cNvPr id="0" name=""/>
        <dsp:cNvSpPr/>
      </dsp:nvSpPr>
      <dsp:spPr>
        <a:xfrm rot="2142401">
          <a:off x="3387284" y="2219700"/>
          <a:ext cx="598920" cy="22741"/>
        </a:xfrm>
        <a:custGeom>
          <a:avLst/>
          <a:gdLst/>
          <a:ahLst/>
          <a:cxnLst/>
          <a:rect l="0" t="0" r="0" b="0"/>
          <a:pathLst>
            <a:path>
              <a:moveTo>
                <a:pt x="0" y="11370"/>
              </a:moveTo>
              <a:lnTo>
                <a:pt x="598920" y="1137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2142401">
        <a:off x="3671771" y="2216098"/>
        <a:ext cx="29946" cy="29946"/>
      </dsp:txXfrm>
    </dsp:sp>
    <dsp:sp modelId="{E873E7B6-4317-4EA1-B4E1-DB2CD4FF166C}">
      <dsp:nvSpPr>
        <dsp:cNvPr id="0" name=""/>
        <dsp:cNvSpPr/>
      </dsp:nvSpPr>
      <dsp:spPr>
        <a:xfrm>
          <a:off x="3929911" y="2101889"/>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系統</a:t>
          </a:r>
          <a:endParaRPr lang="zh-TW" altLang="en-US" sz="2400" kern="1200" dirty="0"/>
        </a:p>
      </dsp:txBody>
      <dsp:txXfrm>
        <a:off x="3929911" y="2101889"/>
        <a:ext cx="1215831" cy="607915"/>
      </dsp:txXfrm>
    </dsp:sp>
    <dsp:sp modelId="{DD94D815-B49F-482E-951A-EA83E228DFFD}">
      <dsp:nvSpPr>
        <dsp:cNvPr id="0" name=""/>
        <dsp:cNvSpPr/>
      </dsp:nvSpPr>
      <dsp:spPr>
        <a:xfrm rot="2829178">
          <a:off x="1627005" y="2831415"/>
          <a:ext cx="715149" cy="22741"/>
        </a:xfrm>
        <a:custGeom>
          <a:avLst/>
          <a:gdLst/>
          <a:ahLst/>
          <a:cxnLst/>
          <a:rect l="0" t="0" r="0" b="0"/>
          <a:pathLst>
            <a:path>
              <a:moveTo>
                <a:pt x="0" y="11370"/>
              </a:moveTo>
              <a:lnTo>
                <a:pt x="715149" y="1137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2829178">
        <a:off x="1966701" y="2824907"/>
        <a:ext cx="35757" cy="35757"/>
      </dsp:txXfrm>
    </dsp:sp>
    <dsp:sp modelId="{A080AEB2-2F9F-4B61-AFFB-57275A2CA6EF}">
      <dsp:nvSpPr>
        <dsp:cNvPr id="0" name=""/>
        <dsp:cNvSpPr/>
      </dsp:nvSpPr>
      <dsp:spPr>
        <a:xfrm>
          <a:off x="2227746" y="2800992"/>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研發</a:t>
          </a:r>
          <a:endParaRPr lang="zh-TW" altLang="en-US" sz="2400" kern="1200" dirty="0"/>
        </a:p>
      </dsp:txBody>
      <dsp:txXfrm>
        <a:off x="2227746" y="2800992"/>
        <a:ext cx="1215831" cy="607915"/>
      </dsp:txXfrm>
    </dsp:sp>
    <dsp:sp modelId="{73423BD9-C2F8-4DD9-8FA8-4B0D1425AEE0}">
      <dsp:nvSpPr>
        <dsp:cNvPr id="0" name=""/>
        <dsp:cNvSpPr/>
      </dsp:nvSpPr>
      <dsp:spPr>
        <a:xfrm>
          <a:off x="3443578" y="3093579"/>
          <a:ext cx="486332" cy="22741"/>
        </a:xfrm>
        <a:custGeom>
          <a:avLst/>
          <a:gdLst/>
          <a:ahLst/>
          <a:cxnLst/>
          <a:rect l="0" t="0" r="0" b="0"/>
          <a:pathLst>
            <a:path>
              <a:moveTo>
                <a:pt x="0" y="11370"/>
              </a:moveTo>
              <a:lnTo>
                <a:pt x="486332" y="1137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a:off x="3674586" y="3092791"/>
        <a:ext cx="24316" cy="24316"/>
      </dsp:txXfrm>
    </dsp:sp>
    <dsp:sp modelId="{D39B14FE-E79F-449C-B097-F70752F2351B}">
      <dsp:nvSpPr>
        <dsp:cNvPr id="0" name=""/>
        <dsp:cNvSpPr/>
      </dsp:nvSpPr>
      <dsp:spPr>
        <a:xfrm>
          <a:off x="3929911" y="2800992"/>
          <a:ext cx="128754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模組定義</a:t>
          </a:r>
          <a:endParaRPr lang="zh-TW" altLang="en-US" sz="2400" kern="1200" dirty="0"/>
        </a:p>
      </dsp:txBody>
      <dsp:txXfrm>
        <a:off x="3929911" y="2800992"/>
        <a:ext cx="1287541" cy="607915"/>
      </dsp:txXfrm>
    </dsp:sp>
    <dsp:sp modelId="{98172E72-D958-4D37-9852-9901B25BAB29}">
      <dsp:nvSpPr>
        <dsp:cNvPr id="0" name=""/>
        <dsp:cNvSpPr/>
      </dsp:nvSpPr>
      <dsp:spPr>
        <a:xfrm rot="4099285">
          <a:off x="1326305" y="3180967"/>
          <a:ext cx="1316549" cy="22741"/>
        </a:xfrm>
        <a:custGeom>
          <a:avLst/>
          <a:gdLst/>
          <a:ahLst/>
          <a:cxnLst/>
          <a:rect l="0" t="0" r="0" b="0"/>
          <a:pathLst>
            <a:path>
              <a:moveTo>
                <a:pt x="0" y="11370"/>
              </a:moveTo>
              <a:lnTo>
                <a:pt x="1316549" y="1137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4099285">
        <a:off x="1951666" y="3159424"/>
        <a:ext cx="65827" cy="65827"/>
      </dsp:txXfrm>
    </dsp:sp>
    <dsp:sp modelId="{6A3FF397-F1C4-4E41-BF25-0A518448EC54}">
      <dsp:nvSpPr>
        <dsp:cNvPr id="0" name=""/>
        <dsp:cNvSpPr/>
      </dsp:nvSpPr>
      <dsp:spPr>
        <a:xfrm>
          <a:off x="2227746" y="3500095"/>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測試</a:t>
          </a:r>
          <a:endParaRPr lang="zh-TW" altLang="en-US" sz="2400" kern="1200" dirty="0"/>
        </a:p>
      </dsp:txBody>
      <dsp:txXfrm>
        <a:off x="2227746" y="3500095"/>
        <a:ext cx="1215831" cy="607915"/>
      </dsp:txXfrm>
    </dsp:sp>
    <dsp:sp modelId="{F8C0D701-776D-45DA-96B0-F69DB792376C}">
      <dsp:nvSpPr>
        <dsp:cNvPr id="0" name=""/>
        <dsp:cNvSpPr/>
      </dsp:nvSpPr>
      <dsp:spPr>
        <a:xfrm rot="4548241">
          <a:off x="993033" y="3530519"/>
          <a:ext cx="1983092" cy="22741"/>
        </a:xfrm>
        <a:custGeom>
          <a:avLst/>
          <a:gdLst/>
          <a:ahLst/>
          <a:cxnLst/>
          <a:rect l="0" t="0" r="0" b="0"/>
          <a:pathLst>
            <a:path>
              <a:moveTo>
                <a:pt x="0" y="11370"/>
              </a:moveTo>
              <a:lnTo>
                <a:pt x="1983092" y="1137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066800">
            <a:lnSpc>
              <a:spcPct val="90000"/>
            </a:lnSpc>
            <a:spcBef>
              <a:spcPct val="0"/>
            </a:spcBef>
            <a:spcAft>
              <a:spcPct val="35000"/>
            </a:spcAft>
          </a:pPr>
          <a:endParaRPr lang="zh-TW" altLang="en-US" sz="2400" kern="1200"/>
        </a:p>
      </dsp:txBody>
      <dsp:txXfrm rot="4548241">
        <a:off x="1935002" y="3492312"/>
        <a:ext cx="99154" cy="99154"/>
      </dsp:txXfrm>
    </dsp:sp>
    <dsp:sp modelId="{7E205F83-B24D-4B65-A7E8-ED8645A298E9}">
      <dsp:nvSpPr>
        <dsp:cNvPr id="0" name=""/>
        <dsp:cNvSpPr/>
      </dsp:nvSpPr>
      <dsp:spPr>
        <a:xfrm>
          <a:off x="2227746" y="4199198"/>
          <a:ext cx="1215831" cy="607915"/>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TW" altLang="en-US" sz="2400" kern="1200" dirty="0" smtClean="0"/>
            <a:t>上線</a:t>
          </a:r>
          <a:endParaRPr lang="zh-TW" altLang="en-US" sz="2400" kern="1200" dirty="0"/>
        </a:p>
      </dsp:txBody>
      <dsp:txXfrm>
        <a:off x="2227746" y="4199198"/>
        <a:ext cx="1215831" cy="607915"/>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974B451-C526-4B2A-BA49-7A0172874B78}">
      <dsp:nvSpPr>
        <dsp:cNvPr id="0" name=""/>
        <dsp:cNvSpPr/>
      </dsp:nvSpPr>
      <dsp:spPr>
        <a:xfrm rot="11936790">
          <a:off x="1637562" y="2492452"/>
          <a:ext cx="934598" cy="0"/>
        </a:xfrm>
        <a:custGeom>
          <a:avLst/>
          <a:gdLst/>
          <a:ahLst/>
          <a:cxnLst/>
          <a:rect l="0" t="0" r="0" b="0"/>
          <a:pathLst>
            <a:path>
              <a:moveTo>
                <a:pt x="0" y="0"/>
              </a:moveTo>
              <a:lnTo>
                <a:pt x="934598"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16EE1-B4BA-46FB-A83E-01D5EE357A5A}">
      <dsp:nvSpPr>
        <dsp:cNvPr id="0" name=""/>
        <dsp:cNvSpPr/>
      </dsp:nvSpPr>
      <dsp:spPr>
        <a:xfrm rot="7532261">
          <a:off x="1933695" y="3766212"/>
          <a:ext cx="1093953" cy="0"/>
        </a:xfrm>
        <a:custGeom>
          <a:avLst/>
          <a:gdLst/>
          <a:ahLst/>
          <a:cxnLst/>
          <a:rect l="0" t="0" r="0" b="0"/>
          <a:pathLst>
            <a:path>
              <a:moveTo>
                <a:pt x="0" y="0"/>
              </a:moveTo>
              <a:lnTo>
                <a:pt x="1093953"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26BA39-8AC2-47C5-894C-B77CD3F7AC9F}">
      <dsp:nvSpPr>
        <dsp:cNvPr id="0" name=""/>
        <dsp:cNvSpPr/>
      </dsp:nvSpPr>
      <dsp:spPr>
        <a:xfrm rot="2483647">
          <a:off x="3630331" y="3440305"/>
          <a:ext cx="360496" cy="0"/>
        </a:xfrm>
        <a:custGeom>
          <a:avLst/>
          <a:gdLst/>
          <a:ahLst/>
          <a:cxnLst/>
          <a:rect l="0" t="0" r="0" b="0"/>
          <a:pathLst>
            <a:path>
              <a:moveTo>
                <a:pt x="0" y="0"/>
              </a:moveTo>
              <a:lnTo>
                <a:pt x="360496"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6B1838-913D-4778-92E4-1DD1D4B089D4}">
      <dsp:nvSpPr>
        <dsp:cNvPr id="0" name=""/>
        <dsp:cNvSpPr/>
      </dsp:nvSpPr>
      <dsp:spPr>
        <a:xfrm rot="20585963">
          <a:off x="3715556" y="2584870"/>
          <a:ext cx="568267" cy="0"/>
        </a:xfrm>
        <a:custGeom>
          <a:avLst/>
          <a:gdLst/>
          <a:ahLst/>
          <a:cxnLst/>
          <a:rect l="0" t="0" r="0" b="0"/>
          <a:pathLst>
            <a:path>
              <a:moveTo>
                <a:pt x="0" y="0"/>
              </a:moveTo>
              <a:lnTo>
                <a:pt x="568267"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4CAB12-8C67-4334-9E7B-9EBE1BCC1541}">
      <dsp:nvSpPr>
        <dsp:cNvPr id="0" name=""/>
        <dsp:cNvSpPr/>
      </dsp:nvSpPr>
      <dsp:spPr>
        <a:xfrm rot="16191579">
          <a:off x="2734549" y="1972006"/>
          <a:ext cx="801285" cy="0"/>
        </a:xfrm>
        <a:custGeom>
          <a:avLst/>
          <a:gdLst/>
          <a:ahLst/>
          <a:cxnLst/>
          <a:rect l="0" t="0" r="0" b="0"/>
          <a:pathLst>
            <a:path>
              <a:moveTo>
                <a:pt x="0" y="0"/>
              </a:moveTo>
              <a:lnTo>
                <a:pt x="801285" y="0"/>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AF6D60-FCC5-46CD-83C8-F5D02AAD2CD1}">
      <dsp:nvSpPr>
        <dsp:cNvPr id="0" name=""/>
        <dsp:cNvSpPr/>
      </dsp:nvSpPr>
      <dsp:spPr>
        <a:xfrm>
          <a:off x="2546843" y="2372647"/>
          <a:ext cx="1180984" cy="948471"/>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軟體</a:t>
          </a:r>
          <a:endParaRPr lang="en-US" altLang="zh-TW" sz="2400" kern="1200" dirty="0" smtClean="0"/>
        </a:p>
        <a:p>
          <a:pPr lvl="0" algn="ctr" defTabSz="1066800">
            <a:lnSpc>
              <a:spcPct val="90000"/>
            </a:lnSpc>
            <a:spcBef>
              <a:spcPct val="0"/>
            </a:spcBef>
            <a:spcAft>
              <a:spcPct val="35000"/>
            </a:spcAft>
          </a:pPr>
          <a:r>
            <a:rPr lang="zh-TW" altLang="en-US" sz="2400" kern="1200" dirty="0" smtClean="0"/>
            <a:t>開發案</a:t>
          </a:r>
          <a:endParaRPr lang="zh-TW" altLang="en-US" sz="2400" kern="1200" dirty="0"/>
        </a:p>
      </dsp:txBody>
      <dsp:txXfrm>
        <a:off x="2546843" y="2372647"/>
        <a:ext cx="1180984" cy="948471"/>
      </dsp:txXfrm>
    </dsp:sp>
    <dsp:sp modelId="{C640107A-EBBC-45F5-A4D0-19A18C5AAFEF}">
      <dsp:nvSpPr>
        <dsp:cNvPr id="0" name=""/>
        <dsp:cNvSpPr/>
      </dsp:nvSpPr>
      <dsp:spPr>
        <a:xfrm>
          <a:off x="2616202" y="697493"/>
          <a:ext cx="1033877" cy="873871"/>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確定需求</a:t>
          </a:r>
          <a:endParaRPr lang="en-US" altLang="zh-TW" sz="2400" kern="1200" dirty="0" smtClean="0"/>
        </a:p>
      </dsp:txBody>
      <dsp:txXfrm>
        <a:off x="2616202" y="697493"/>
        <a:ext cx="1033877" cy="873871"/>
      </dsp:txXfrm>
    </dsp:sp>
    <dsp:sp modelId="{C26775DC-297F-4F6E-8097-E065BA935D37}">
      <dsp:nvSpPr>
        <dsp:cNvPr id="0" name=""/>
        <dsp:cNvSpPr/>
      </dsp:nvSpPr>
      <dsp:spPr>
        <a:xfrm rot="12897314">
          <a:off x="2281440" y="667660"/>
          <a:ext cx="367950" cy="0"/>
        </a:xfrm>
        <a:custGeom>
          <a:avLst/>
          <a:gdLst/>
          <a:ahLst/>
          <a:cxnLst/>
          <a:rect l="0" t="0" r="0" b="0"/>
          <a:pathLst>
            <a:path>
              <a:moveTo>
                <a:pt x="0" y="0"/>
              </a:moveTo>
              <a:lnTo>
                <a:pt x="367950"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25F6FD-7D6D-4FD4-9568-1E6A7E77FBE9}">
      <dsp:nvSpPr>
        <dsp:cNvPr id="0" name=""/>
        <dsp:cNvSpPr/>
      </dsp:nvSpPr>
      <dsp:spPr>
        <a:xfrm>
          <a:off x="1252545" y="127752"/>
          <a:ext cx="1502601" cy="434502"/>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初步需求</a:t>
          </a:r>
          <a:endParaRPr lang="zh-TW" altLang="en-US" sz="2400" kern="1200" dirty="0"/>
        </a:p>
      </dsp:txBody>
      <dsp:txXfrm>
        <a:off x="1252545" y="127752"/>
        <a:ext cx="1502601" cy="434502"/>
      </dsp:txXfrm>
    </dsp:sp>
    <dsp:sp modelId="{6A1FEEBC-D287-4ADE-A088-39519FA5DE6D}">
      <dsp:nvSpPr>
        <dsp:cNvPr id="0" name=""/>
        <dsp:cNvSpPr/>
      </dsp:nvSpPr>
      <dsp:spPr>
        <a:xfrm rot="19873753">
          <a:off x="3615812" y="716980"/>
          <a:ext cx="555164" cy="0"/>
        </a:xfrm>
        <a:custGeom>
          <a:avLst/>
          <a:gdLst/>
          <a:ahLst/>
          <a:cxnLst/>
          <a:rect l="0" t="0" r="0" b="0"/>
          <a:pathLst>
            <a:path>
              <a:moveTo>
                <a:pt x="0" y="0"/>
              </a:moveTo>
              <a:lnTo>
                <a:pt x="555164"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7429B1-7D1A-4689-BC4E-C08598C64A6F}">
      <dsp:nvSpPr>
        <dsp:cNvPr id="0" name=""/>
        <dsp:cNvSpPr/>
      </dsp:nvSpPr>
      <dsp:spPr>
        <a:xfrm>
          <a:off x="3802083" y="102619"/>
          <a:ext cx="1544809" cy="480759"/>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詳細需求</a:t>
          </a:r>
          <a:endParaRPr lang="zh-TW" altLang="en-US" sz="2400" kern="1200" dirty="0"/>
        </a:p>
      </dsp:txBody>
      <dsp:txXfrm>
        <a:off x="3802083" y="102619"/>
        <a:ext cx="1544809" cy="480759"/>
      </dsp:txXfrm>
    </dsp:sp>
    <dsp:sp modelId="{B2CEF8D8-E3EA-4E02-82F0-50B4BF260A25}">
      <dsp:nvSpPr>
        <dsp:cNvPr id="0" name=""/>
        <dsp:cNvSpPr/>
      </dsp:nvSpPr>
      <dsp:spPr>
        <a:xfrm>
          <a:off x="4271551" y="2085957"/>
          <a:ext cx="638595" cy="638595"/>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設計</a:t>
          </a:r>
          <a:endParaRPr lang="zh-TW" altLang="en-US" sz="2400" kern="1200" dirty="0"/>
        </a:p>
      </dsp:txBody>
      <dsp:txXfrm>
        <a:off x="4271551" y="2085957"/>
        <a:ext cx="638595" cy="638595"/>
      </dsp:txXfrm>
    </dsp:sp>
    <dsp:sp modelId="{BC65B0FC-283B-4457-9332-C37388178F36}">
      <dsp:nvSpPr>
        <dsp:cNvPr id="0" name=""/>
        <dsp:cNvSpPr/>
      </dsp:nvSpPr>
      <dsp:spPr>
        <a:xfrm rot="18931914">
          <a:off x="4871694" y="1997768"/>
          <a:ext cx="268555" cy="0"/>
        </a:xfrm>
        <a:custGeom>
          <a:avLst/>
          <a:gdLst/>
          <a:ahLst/>
          <a:cxnLst/>
          <a:rect l="0" t="0" r="0" b="0"/>
          <a:pathLst>
            <a:path>
              <a:moveTo>
                <a:pt x="0" y="0"/>
              </a:moveTo>
              <a:lnTo>
                <a:pt x="268555"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CD23E4-1528-4AA5-B248-A217DD5AB686}">
      <dsp:nvSpPr>
        <dsp:cNvPr id="0" name=""/>
        <dsp:cNvSpPr/>
      </dsp:nvSpPr>
      <dsp:spPr>
        <a:xfrm>
          <a:off x="5101799" y="1270984"/>
          <a:ext cx="638595" cy="638595"/>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功能</a:t>
          </a:r>
          <a:endParaRPr lang="zh-TW" altLang="en-US" sz="2400" kern="1200" dirty="0"/>
        </a:p>
      </dsp:txBody>
      <dsp:txXfrm>
        <a:off x="5101799" y="1270984"/>
        <a:ext cx="638595" cy="638595"/>
      </dsp:txXfrm>
    </dsp:sp>
    <dsp:sp modelId="{2048B724-A55D-43E5-B86F-C2FE129843BA}">
      <dsp:nvSpPr>
        <dsp:cNvPr id="0" name=""/>
        <dsp:cNvSpPr/>
      </dsp:nvSpPr>
      <dsp:spPr>
        <a:xfrm rot="1620000">
          <a:off x="4901552" y="2603744"/>
          <a:ext cx="157707" cy="0"/>
        </a:xfrm>
        <a:custGeom>
          <a:avLst/>
          <a:gdLst/>
          <a:ahLst/>
          <a:cxnLst/>
          <a:rect l="0" t="0" r="0" b="0"/>
          <a:pathLst>
            <a:path>
              <a:moveTo>
                <a:pt x="0" y="0"/>
              </a:moveTo>
              <a:lnTo>
                <a:pt x="157707"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2441E2-9D4E-46C9-9CC0-DCC361CFF97A}">
      <dsp:nvSpPr>
        <dsp:cNvPr id="0" name=""/>
        <dsp:cNvSpPr/>
      </dsp:nvSpPr>
      <dsp:spPr>
        <a:xfrm>
          <a:off x="5050664" y="2482935"/>
          <a:ext cx="638595" cy="638595"/>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系統</a:t>
          </a:r>
          <a:endParaRPr lang="zh-TW" altLang="en-US" sz="2400" kern="1200" dirty="0"/>
        </a:p>
      </dsp:txBody>
      <dsp:txXfrm>
        <a:off x="5050664" y="2482935"/>
        <a:ext cx="638595" cy="638595"/>
      </dsp:txXfrm>
    </dsp:sp>
    <dsp:sp modelId="{6579A0DA-54E5-4A29-8106-7D42ABB09EB5}">
      <dsp:nvSpPr>
        <dsp:cNvPr id="0" name=""/>
        <dsp:cNvSpPr/>
      </dsp:nvSpPr>
      <dsp:spPr>
        <a:xfrm>
          <a:off x="3945798" y="3515787"/>
          <a:ext cx="737228" cy="73722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研發</a:t>
          </a:r>
          <a:endParaRPr lang="zh-TW" altLang="en-US" sz="2400" kern="1200" dirty="0"/>
        </a:p>
      </dsp:txBody>
      <dsp:txXfrm>
        <a:off x="3945798" y="3515787"/>
        <a:ext cx="737228" cy="737228"/>
      </dsp:txXfrm>
    </dsp:sp>
    <dsp:sp modelId="{C22313EF-9C5D-461C-8A1B-BE680005326A}">
      <dsp:nvSpPr>
        <dsp:cNvPr id="0" name=""/>
        <dsp:cNvSpPr/>
      </dsp:nvSpPr>
      <dsp:spPr>
        <a:xfrm rot="2168468">
          <a:off x="4664320" y="4210937"/>
          <a:ext cx="194419" cy="0"/>
        </a:xfrm>
        <a:custGeom>
          <a:avLst/>
          <a:gdLst/>
          <a:ahLst/>
          <a:cxnLst/>
          <a:rect l="0" t="0" r="0" b="0"/>
          <a:pathLst>
            <a:path>
              <a:moveTo>
                <a:pt x="0" y="0"/>
              </a:moveTo>
              <a:lnTo>
                <a:pt x="194419" y="0"/>
              </a:lnTo>
            </a:path>
          </a:pathLst>
        </a:custGeom>
        <a:no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C04ABF-2443-408D-B7A0-CCF4C344D995}">
      <dsp:nvSpPr>
        <dsp:cNvPr id="0" name=""/>
        <dsp:cNvSpPr/>
      </dsp:nvSpPr>
      <dsp:spPr>
        <a:xfrm>
          <a:off x="4840033" y="4189744"/>
          <a:ext cx="954747" cy="854314"/>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模組定義</a:t>
          </a:r>
          <a:endParaRPr lang="zh-TW" altLang="en-US" sz="2400" kern="1200" dirty="0"/>
        </a:p>
      </dsp:txBody>
      <dsp:txXfrm>
        <a:off x="4840033" y="4189744"/>
        <a:ext cx="954747" cy="854314"/>
      </dsp:txXfrm>
    </dsp:sp>
    <dsp:sp modelId="{29D016B3-754F-4522-B9C4-649397E64EFF}">
      <dsp:nvSpPr>
        <dsp:cNvPr id="0" name=""/>
        <dsp:cNvSpPr/>
      </dsp:nvSpPr>
      <dsp:spPr>
        <a:xfrm>
          <a:off x="1530838" y="4211305"/>
          <a:ext cx="737228" cy="73722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測試</a:t>
          </a:r>
          <a:endParaRPr lang="zh-TW" altLang="en-US" sz="2400" kern="1200" dirty="0"/>
        </a:p>
      </dsp:txBody>
      <dsp:txXfrm>
        <a:off x="1530838" y="4211305"/>
        <a:ext cx="737228" cy="737228"/>
      </dsp:txXfrm>
    </dsp:sp>
    <dsp:sp modelId="{7382F774-D735-464C-A94B-C77EFAA8E229}">
      <dsp:nvSpPr>
        <dsp:cNvPr id="0" name=""/>
        <dsp:cNvSpPr/>
      </dsp:nvSpPr>
      <dsp:spPr>
        <a:xfrm>
          <a:off x="925651" y="1845573"/>
          <a:ext cx="737228" cy="737228"/>
        </a:xfrm>
        <a:prstGeom prst="round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zh-TW" altLang="en-US" sz="2400" kern="1200" dirty="0" smtClean="0"/>
            <a:t>上線</a:t>
          </a:r>
          <a:endParaRPr lang="zh-TW" altLang="en-US" sz="2400" kern="1200" dirty="0"/>
        </a:p>
      </dsp:txBody>
      <dsp:txXfrm>
        <a:off x="925651" y="1845573"/>
        <a:ext cx="737228" cy="737228"/>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54FAD7-C6E0-4B4F-878A-9A0305610040}">
      <dsp:nvSpPr>
        <dsp:cNvPr id="0" name=""/>
        <dsp:cNvSpPr/>
      </dsp:nvSpPr>
      <dsp:spPr>
        <a:xfrm>
          <a:off x="5104649" y="204495"/>
          <a:ext cx="3725634" cy="3814815"/>
        </a:xfrm>
        <a:prstGeom prst="ellipse">
          <a:avLst/>
        </a:prstGeom>
        <a:solidFill>
          <a:srgbClr val="7030A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1244600">
            <a:lnSpc>
              <a:spcPct val="90000"/>
            </a:lnSpc>
            <a:spcBef>
              <a:spcPct val="0"/>
            </a:spcBef>
            <a:spcAft>
              <a:spcPct val="35000"/>
            </a:spcAft>
          </a:pPr>
          <a:endParaRPr lang="zh-TW" altLang="en-US" sz="2800" kern="1200" dirty="0">
            <a:latin typeface="標楷體" panose="03000509000000000000" pitchFamily="65" charset="-120"/>
            <a:ea typeface="標楷體" panose="03000509000000000000" pitchFamily="65" charset="-120"/>
          </a:endParaRPr>
        </a:p>
      </dsp:txBody>
      <dsp:txXfrm>
        <a:off x="5601400" y="872088"/>
        <a:ext cx="2732132" cy="1716666"/>
      </dsp:txXfrm>
    </dsp:sp>
    <dsp:sp modelId="{FEDAA825-8F2A-480C-9028-428D15AE415C}">
      <dsp:nvSpPr>
        <dsp:cNvPr id="0" name=""/>
        <dsp:cNvSpPr/>
      </dsp:nvSpPr>
      <dsp:spPr>
        <a:xfrm>
          <a:off x="6632649" y="2166503"/>
          <a:ext cx="3725634" cy="3814815"/>
        </a:xfrm>
        <a:prstGeom prst="ellipse">
          <a:avLst/>
        </a:prstGeom>
        <a:solidFill>
          <a:schemeClr val="accent5">
            <a:alpha val="50000"/>
            <a:hueOff val="-3676673"/>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l" defTabSz="889000">
            <a:lnSpc>
              <a:spcPct val="90000"/>
            </a:lnSpc>
            <a:spcBef>
              <a:spcPct val="0"/>
            </a:spcBef>
            <a:spcAft>
              <a:spcPct val="35000"/>
            </a:spcAft>
          </a:pPr>
          <a:endParaRPr lang="zh-TW" altLang="en-US" sz="2000" b="0" kern="1200" dirty="0">
            <a:latin typeface="標楷體" panose="03000509000000000000" pitchFamily="65" charset="-120"/>
            <a:ea typeface="標楷體" panose="03000509000000000000" pitchFamily="65" charset="-120"/>
          </a:endParaRPr>
        </a:p>
      </dsp:txBody>
      <dsp:txXfrm>
        <a:off x="7772073" y="3151997"/>
        <a:ext cx="2235380" cy="2098148"/>
      </dsp:txXfrm>
    </dsp:sp>
    <dsp:sp modelId="{AF6E8B87-DF6E-4434-8FD5-8A12E769F5B1}">
      <dsp:nvSpPr>
        <dsp:cNvPr id="0" name=""/>
        <dsp:cNvSpPr/>
      </dsp:nvSpPr>
      <dsp:spPr>
        <a:xfrm>
          <a:off x="3354178" y="2166503"/>
          <a:ext cx="3725634" cy="3814815"/>
        </a:xfrm>
        <a:prstGeom prst="ellipse">
          <a:avLst/>
        </a:prstGeom>
        <a:solidFill>
          <a:srgbClr val="FFC000">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r" defTabSz="1422400">
            <a:lnSpc>
              <a:spcPct val="90000"/>
            </a:lnSpc>
            <a:spcBef>
              <a:spcPct val="0"/>
            </a:spcBef>
            <a:spcAft>
              <a:spcPct val="35000"/>
            </a:spcAft>
          </a:pPr>
          <a:endParaRPr lang="zh-TW" altLang="en-US" sz="3200" kern="1200" dirty="0">
            <a:latin typeface="標楷體" panose="03000509000000000000" pitchFamily="65" charset="-120"/>
            <a:ea typeface="標楷體" panose="03000509000000000000" pitchFamily="65" charset="-120"/>
          </a:endParaRPr>
        </a:p>
      </dsp:txBody>
      <dsp:txXfrm>
        <a:off x="3705009" y="3151997"/>
        <a:ext cx="2235380" cy="209814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5E45B5F-24CB-407F-9F47-D0B2AF392D90}">
      <dsp:nvSpPr>
        <dsp:cNvPr id="0" name=""/>
        <dsp:cNvSpPr/>
      </dsp:nvSpPr>
      <dsp:spPr>
        <a:xfrm>
          <a:off x="2094375" y="798715"/>
          <a:ext cx="5410137" cy="4749795"/>
        </a:xfrm>
        <a:prstGeom prst="blockArc">
          <a:avLst>
            <a:gd name="adj1" fmla="val 9249763"/>
            <a:gd name="adj2" fmla="val 15968637"/>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CECD73-FBB7-4CD4-A032-ECB08204548A}">
      <dsp:nvSpPr>
        <dsp:cNvPr id="0" name=""/>
        <dsp:cNvSpPr/>
      </dsp:nvSpPr>
      <dsp:spPr>
        <a:xfrm flipH="1">
          <a:off x="4560381" y="2838938"/>
          <a:ext cx="559843" cy="81870"/>
        </a:xfrm>
        <a:prstGeom prst="blockArc">
          <a:avLst>
            <a:gd name="adj1" fmla="val 2243512"/>
            <a:gd name="adj2" fmla="val 8663067"/>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7530AD7-69F3-489F-9BA1-6752BE5CE641}">
      <dsp:nvSpPr>
        <dsp:cNvPr id="0" name=""/>
        <dsp:cNvSpPr/>
      </dsp:nvSpPr>
      <dsp:spPr>
        <a:xfrm>
          <a:off x="3134736" y="1063693"/>
          <a:ext cx="3984816" cy="3717083"/>
        </a:xfrm>
        <a:prstGeom prst="blockArc">
          <a:avLst>
            <a:gd name="adj1" fmla="val 16581839"/>
            <a:gd name="adj2" fmla="val 1661195"/>
            <a:gd name="adj3" fmla="val 4638"/>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46C2A76-2129-4AD0-9CFF-76F555D72AA9}">
      <dsp:nvSpPr>
        <dsp:cNvPr id="0" name=""/>
        <dsp:cNvSpPr/>
      </dsp:nvSpPr>
      <dsp:spPr>
        <a:xfrm flipV="1">
          <a:off x="3272973" y="2820753"/>
          <a:ext cx="2116357" cy="30534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endParaRPr lang="zh-TW" altLang="en-US" sz="1200" kern="1200" dirty="0"/>
        </a:p>
      </dsp:txBody>
      <dsp:txXfrm flipV="1">
        <a:off x="3272973" y="2820753"/>
        <a:ext cx="2116357" cy="305348"/>
      </dsp:txXfrm>
    </dsp:sp>
    <dsp:sp modelId="{A38D61AC-C3B0-42A7-B429-8D7711D5B6BC}">
      <dsp:nvSpPr>
        <dsp:cNvPr id="0" name=""/>
        <dsp:cNvSpPr/>
      </dsp:nvSpPr>
      <dsp:spPr>
        <a:xfrm>
          <a:off x="3696542" y="223399"/>
          <a:ext cx="1903663" cy="141782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altLang="zh-TW" sz="4100" kern="1200" dirty="0" smtClean="0">
              <a:latin typeface="Adobe 楷体 Std R" pitchFamily="18" charset="-128"/>
              <a:ea typeface="Adobe 楷体 Std R" pitchFamily="18" charset="-128"/>
            </a:rPr>
            <a:t>Map</a:t>
          </a:r>
          <a:endParaRPr lang="zh-TW" altLang="en-US" sz="4100" kern="1200" dirty="0">
            <a:latin typeface="Adobe 楷体 Std R" pitchFamily="18" charset="-128"/>
            <a:ea typeface="Adobe 楷体 Std R" pitchFamily="18" charset="-128"/>
          </a:endParaRPr>
        </a:p>
      </dsp:txBody>
      <dsp:txXfrm>
        <a:off x="3696542" y="223399"/>
        <a:ext cx="1903663" cy="1417821"/>
      </dsp:txXfrm>
    </dsp:sp>
    <dsp:sp modelId="{DE1FE246-6684-4221-B771-56164C96A480}">
      <dsp:nvSpPr>
        <dsp:cNvPr id="0" name=""/>
        <dsp:cNvSpPr/>
      </dsp:nvSpPr>
      <dsp:spPr>
        <a:xfrm>
          <a:off x="5560634" y="3547152"/>
          <a:ext cx="1655846" cy="132290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altLang="zh-TW" sz="4100" kern="1200" dirty="0" smtClean="0">
              <a:latin typeface="Adobe 楷体 Std R" pitchFamily="18" charset="-128"/>
              <a:ea typeface="Adobe 楷体 Std R" pitchFamily="18" charset="-128"/>
            </a:rPr>
            <a:t>User</a:t>
          </a:r>
          <a:endParaRPr lang="zh-TW" altLang="en-US" sz="4100" kern="1200" dirty="0">
            <a:latin typeface="Adobe 楷体 Std R" pitchFamily="18" charset="-128"/>
            <a:ea typeface="Adobe 楷体 Std R" pitchFamily="18" charset="-128"/>
          </a:endParaRPr>
        </a:p>
      </dsp:txBody>
      <dsp:txXfrm>
        <a:off x="5560634" y="3547152"/>
        <a:ext cx="1655846" cy="1322905"/>
      </dsp:txXfrm>
    </dsp:sp>
    <dsp:sp modelId="{42586906-A858-43F4-98F1-B489F95FF252}">
      <dsp:nvSpPr>
        <dsp:cNvPr id="0" name=""/>
        <dsp:cNvSpPr/>
      </dsp:nvSpPr>
      <dsp:spPr>
        <a:xfrm>
          <a:off x="1836302" y="3471004"/>
          <a:ext cx="1882626" cy="1363245"/>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2070" tIns="52070" rIns="52070" bIns="52070" numCol="1" spcCol="1270" anchor="ctr" anchorCtr="0">
          <a:noAutofit/>
        </a:bodyPr>
        <a:lstStyle/>
        <a:p>
          <a:pPr lvl="0" algn="ctr" defTabSz="1822450">
            <a:lnSpc>
              <a:spcPct val="90000"/>
            </a:lnSpc>
            <a:spcBef>
              <a:spcPct val="0"/>
            </a:spcBef>
            <a:spcAft>
              <a:spcPct val="35000"/>
            </a:spcAft>
          </a:pPr>
          <a:r>
            <a:rPr lang="en-US" altLang="zh-TW" sz="4100" kern="1200" dirty="0" smtClean="0">
              <a:latin typeface="Adobe 楷体 Std R" pitchFamily="18" charset="-128"/>
              <a:ea typeface="Adobe 楷体 Std R" pitchFamily="18" charset="-128"/>
            </a:rPr>
            <a:t>Node</a:t>
          </a:r>
          <a:endParaRPr lang="zh-TW" altLang="en-US" sz="4100" kern="1200" dirty="0">
            <a:latin typeface="Adobe 楷体 Std R" pitchFamily="18" charset="-128"/>
            <a:ea typeface="Adobe 楷体 Std R" pitchFamily="18" charset="-128"/>
          </a:endParaRPr>
        </a:p>
      </dsp:txBody>
      <dsp:txXfrm>
        <a:off x="1836302" y="3471004"/>
        <a:ext cx="1882626" cy="1363245"/>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DD4C3A9-FCE1-4B73-B7C9-479C3A3DCC83}">
      <dsp:nvSpPr>
        <dsp:cNvPr id="0" name=""/>
        <dsp:cNvSpPr/>
      </dsp:nvSpPr>
      <dsp:spPr>
        <a:xfrm>
          <a:off x="5257800" y="2048358"/>
          <a:ext cx="4117941" cy="476456"/>
        </a:xfrm>
        <a:custGeom>
          <a:avLst/>
          <a:gdLst/>
          <a:ahLst/>
          <a:cxnLst/>
          <a:rect l="0" t="0" r="0" b="0"/>
          <a:pathLst>
            <a:path>
              <a:moveTo>
                <a:pt x="0" y="0"/>
              </a:moveTo>
              <a:lnTo>
                <a:pt x="0" y="238228"/>
              </a:lnTo>
              <a:lnTo>
                <a:pt x="4117941" y="238228"/>
              </a:lnTo>
              <a:lnTo>
                <a:pt x="4117941" y="4764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7BB6EF-5FAD-408E-A3F3-3ACA2F0BCF37}">
      <dsp:nvSpPr>
        <dsp:cNvPr id="0" name=""/>
        <dsp:cNvSpPr/>
      </dsp:nvSpPr>
      <dsp:spPr>
        <a:xfrm>
          <a:off x="5257800" y="2048358"/>
          <a:ext cx="1372647" cy="476456"/>
        </a:xfrm>
        <a:custGeom>
          <a:avLst/>
          <a:gdLst/>
          <a:ahLst/>
          <a:cxnLst/>
          <a:rect l="0" t="0" r="0" b="0"/>
          <a:pathLst>
            <a:path>
              <a:moveTo>
                <a:pt x="0" y="0"/>
              </a:moveTo>
              <a:lnTo>
                <a:pt x="0" y="238228"/>
              </a:lnTo>
              <a:lnTo>
                <a:pt x="1372647" y="238228"/>
              </a:lnTo>
              <a:lnTo>
                <a:pt x="1372647" y="4764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85EE7B-C0BC-4E7C-B6CA-7C49CC79BD73}">
      <dsp:nvSpPr>
        <dsp:cNvPr id="0" name=""/>
        <dsp:cNvSpPr/>
      </dsp:nvSpPr>
      <dsp:spPr>
        <a:xfrm>
          <a:off x="3885152" y="2048358"/>
          <a:ext cx="1372647" cy="476456"/>
        </a:xfrm>
        <a:custGeom>
          <a:avLst/>
          <a:gdLst/>
          <a:ahLst/>
          <a:cxnLst/>
          <a:rect l="0" t="0" r="0" b="0"/>
          <a:pathLst>
            <a:path>
              <a:moveTo>
                <a:pt x="1372647" y="0"/>
              </a:moveTo>
              <a:lnTo>
                <a:pt x="1372647" y="238228"/>
              </a:lnTo>
              <a:lnTo>
                <a:pt x="0" y="238228"/>
              </a:lnTo>
              <a:lnTo>
                <a:pt x="0" y="4764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7A66F-AB36-4F47-B46E-A7DAF02240C1}">
      <dsp:nvSpPr>
        <dsp:cNvPr id="0" name=""/>
        <dsp:cNvSpPr/>
      </dsp:nvSpPr>
      <dsp:spPr>
        <a:xfrm>
          <a:off x="1139858" y="2048358"/>
          <a:ext cx="4117941" cy="476456"/>
        </a:xfrm>
        <a:custGeom>
          <a:avLst/>
          <a:gdLst/>
          <a:ahLst/>
          <a:cxnLst/>
          <a:rect l="0" t="0" r="0" b="0"/>
          <a:pathLst>
            <a:path>
              <a:moveTo>
                <a:pt x="4117941" y="0"/>
              </a:moveTo>
              <a:lnTo>
                <a:pt x="4117941" y="238228"/>
              </a:lnTo>
              <a:lnTo>
                <a:pt x="0" y="238228"/>
              </a:lnTo>
              <a:lnTo>
                <a:pt x="0" y="4764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89FBDB-4656-4E39-975B-5C02CA552CCE}">
      <dsp:nvSpPr>
        <dsp:cNvPr id="0" name=""/>
        <dsp:cNvSpPr/>
      </dsp:nvSpPr>
      <dsp:spPr>
        <a:xfrm>
          <a:off x="3306145" y="692104"/>
          <a:ext cx="3903309" cy="1356254"/>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glow rad="228600">
            <a:schemeClr val="accent5">
              <a:satMod val="175000"/>
              <a:alpha val="40000"/>
            </a:schemeClr>
          </a:glow>
        </a:effectLst>
      </dsp:spPr>
      <dsp:style>
        <a:lnRef idx="0">
          <a:schemeClr val="accent5"/>
        </a:lnRef>
        <a:fillRef idx="3">
          <a:schemeClr val="accent5"/>
        </a:fillRef>
        <a:effectRef idx="3">
          <a:schemeClr val="accent5"/>
        </a:effectRef>
        <a:fontRef idx="minor">
          <a:schemeClr val="lt1"/>
        </a:fontRef>
      </dsp:style>
      <dsp:txBody>
        <a:bodyPr spcFirstLastPara="0" vert="horz" wrap="square" lIns="27940" tIns="27940" rIns="27940" bIns="27940" numCol="1" spcCol="1270" anchor="ctr" anchorCtr="0">
          <a:noAutofit/>
        </a:bodyPr>
        <a:lstStyle/>
        <a:p>
          <a:pPr lvl="0" algn="ctr" defTabSz="1955800">
            <a:lnSpc>
              <a:spcPct val="90000"/>
            </a:lnSpc>
            <a:spcBef>
              <a:spcPct val="0"/>
            </a:spcBef>
            <a:spcAft>
              <a:spcPct val="35000"/>
            </a:spcAft>
          </a:pPr>
          <a:r>
            <a:rPr lang="en-US" altLang="zh-TW" sz="4400" kern="1200" dirty="0" smtClean="0"/>
            <a:t>Map</a:t>
          </a:r>
          <a:endParaRPr lang="zh-TW" altLang="en-US" sz="4400" kern="1200" dirty="0"/>
        </a:p>
      </dsp:txBody>
      <dsp:txXfrm>
        <a:off x="3306145" y="692104"/>
        <a:ext cx="3903309" cy="1356254"/>
      </dsp:txXfrm>
    </dsp:sp>
    <dsp:sp modelId="{FEB8A28C-AFB0-4827-B3CA-A1FAB2ED658C}">
      <dsp:nvSpPr>
        <dsp:cNvPr id="0" name=""/>
        <dsp:cNvSpPr/>
      </dsp:nvSpPr>
      <dsp:spPr>
        <a:xfrm>
          <a:off x="5439" y="2524814"/>
          <a:ext cx="2268838" cy="1134419"/>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altLang="zh-TW" sz="3100" kern="1200" dirty="0" err="1" smtClean="0"/>
            <a:t>Accesscontrol</a:t>
          </a:r>
          <a:endParaRPr lang="zh-TW" altLang="en-US" sz="3100" kern="1200" dirty="0"/>
        </a:p>
      </dsp:txBody>
      <dsp:txXfrm>
        <a:off x="5439" y="2524814"/>
        <a:ext cx="2268838" cy="1134419"/>
      </dsp:txXfrm>
    </dsp:sp>
    <dsp:sp modelId="{849A2811-4146-473F-A655-759456178EDB}">
      <dsp:nvSpPr>
        <dsp:cNvPr id="0" name=""/>
        <dsp:cNvSpPr/>
      </dsp:nvSpPr>
      <dsp:spPr>
        <a:xfrm>
          <a:off x="2750733" y="2524814"/>
          <a:ext cx="2268838" cy="1134419"/>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altLang="zh-TW" sz="3100" kern="1200" dirty="0" smtClean="0"/>
            <a:t>Log</a:t>
          </a:r>
          <a:endParaRPr lang="zh-TW" altLang="en-US" sz="3100" kern="1200" dirty="0"/>
        </a:p>
      </dsp:txBody>
      <dsp:txXfrm>
        <a:off x="2750733" y="2524814"/>
        <a:ext cx="2268838" cy="1134419"/>
      </dsp:txXfrm>
    </dsp:sp>
    <dsp:sp modelId="{EE9FB1E0-83CE-485E-B643-F1E2340E01CC}">
      <dsp:nvSpPr>
        <dsp:cNvPr id="0" name=""/>
        <dsp:cNvSpPr/>
      </dsp:nvSpPr>
      <dsp:spPr>
        <a:xfrm>
          <a:off x="5496028" y="2524814"/>
          <a:ext cx="2268838" cy="1134419"/>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altLang="zh-TW" sz="3100" kern="1200" dirty="0" err="1" smtClean="0"/>
            <a:t>Chatlog</a:t>
          </a:r>
          <a:endParaRPr lang="zh-TW" altLang="en-US" sz="3100" kern="1200" dirty="0"/>
        </a:p>
      </dsp:txBody>
      <dsp:txXfrm>
        <a:off x="5496028" y="2524814"/>
        <a:ext cx="2268838" cy="1134419"/>
      </dsp:txXfrm>
    </dsp:sp>
    <dsp:sp modelId="{85942CFE-9E20-4DEA-8BA8-176D527DFB2C}">
      <dsp:nvSpPr>
        <dsp:cNvPr id="0" name=""/>
        <dsp:cNvSpPr/>
      </dsp:nvSpPr>
      <dsp:spPr>
        <a:xfrm>
          <a:off x="8241322" y="2524814"/>
          <a:ext cx="2268838" cy="1134419"/>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altLang="zh-TW" sz="3100" kern="1200" dirty="0" err="1" smtClean="0"/>
            <a:t>MsgBoard</a:t>
          </a:r>
          <a:endParaRPr lang="zh-TW" altLang="en-US" sz="3100" kern="1200" dirty="0"/>
        </a:p>
      </dsp:txBody>
      <dsp:txXfrm>
        <a:off x="8241322" y="2524814"/>
        <a:ext cx="2268838" cy="113441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DD4C3A9-FCE1-4B73-B7C9-479C3A3DCC83}">
      <dsp:nvSpPr>
        <dsp:cNvPr id="0" name=""/>
        <dsp:cNvSpPr/>
      </dsp:nvSpPr>
      <dsp:spPr>
        <a:xfrm>
          <a:off x="5257800" y="1720643"/>
          <a:ext cx="3586381" cy="943477"/>
        </a:xfrm>
        <a:custGeom>
          <a:avLst/>
          <a:gdLst/>
          <a:ahLst/>
          <a:cxnLst/>
          <a:rect l="0" t="0" r="0" b="0"/>
          <a:pathLst>
            <a:path>
              <a:moveTo>
                <a:pt x="0" y="0"/>
              </a:moveTo>
              <a:lnTo>
                <a:pt x="0" y="471738"/>
              </a:lnTo>
              <a:lnTo>
                <a:pt x="3586381" y="471738"/>
              </a:lnTo>
              <a:lnTo>
                <a:pt x="3586381" y="943477"/>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7BB6EF-5FAD-408E-A3F3-3ACA2F0BCF37}">
      <dsp:nvSpPr>
        <dsp:cNvPr id="0" name=""/>
        <dsp:cNvSpPr/>
      </dsp:nvSpPr>
      <dsp:spPr>
        <a:xfrm>
          <a:off x="5070407" y="1720643"/>
          <a:ext cx="187392" cy="943477"/>
        </a:xfrm>
        <a:custGeom>
          <a:avLst/>
          <a:gdLst/>
          <a:ahLst/>
          <a:cxnLst/>
          <a:rect l="0" t="0" r="0" b="0"/>
          <a:pathLst>
            <a:path>
              <a:moveTo>
                <a:pt x="187392" y="0"/>
              </a:moveTo>
              <a:lnTo>
                <a:pt x="187392" y="471738"/>
              </a:lnTo>
              <a:lnTo>
                <a:pt x="0" y="471738"/>
              </a:lnTo>
              <a:lnTo>
                <a:pt x="0" y="943477"/>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7A66F-AB36-4F47-B46E-A7DAF02240C1}">
      <dsp:nvSpPr>
        <dsp:cNvPr id="0" name=""/>
        <dsp:cNvSpPr/>
      </dsp:nvSpPr>
      <dsp:spPr>
        <a:xfrm>
          <a:off x="1484025" y="1720643"/>
          <a:ext cx="3773774" cy="943477"/>
        </a:xfrm>
        <a:custGeom>
          <a:avLst/>
          <a:gdLst/>
          <a:ahLst/>
          <a:cxnLst/>
          <a:rect l="0" t="0" r="0" b="0"/>
          <a:pathLst>
            <a:path>
              <a:moveTo>
                <a:pt x="3773774" y="0"/>
              </a:moveTo>
              <a:lnTo>
                <a:pt x="3773774" y="471738"/>
              </a:lnTo>
              <a:lnTo>
                <a:pt x="0" y="471738"/>
              </a:lnTo>
              <a:lnTo>
                <a:pt x="0" y="943477"/>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89FBDB-4656-4E39-975B-5C02CA552CCE}">
      <dsp:nvSpPr>
        <dsp:cNvPr id="0" name=""/>
        <dsp:cNvSpPr/>
      </dsp:nvSpPr>
      <dsp:spPr>
        <a:xfrm>
          <a:off x="3530090" y="505489"/>
          <a:ext cx="3455418" cy="1215153"/>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6350" cap="flat" cmpd="sng" algn="ctr">
          <a:solidFill>
            <a:schemeClr val="accent5"/>
          </a:solidFill>
          <a:prstDash val="solid"/>
          <a:miter lim="800000"/>
        </a:ln>
        <a:effectLst>
          <a:glow rad="228600">
            <a:schemeClr val="accent1">
              <a:satMod val="175000"/>
              <a:alpha val="40000"/>
            </a:schemeClr>
          </a:glow>
        </a:effectLst>
      </dsp:spPr>
      <dsp:style>
        <a:lnRef idx="1">
          <a:schemeClr val="accent5"/>
        </a:lnRef>
        <a:fillRef idx="3">
          <a:schemeClr val="accent5"/>
        </a:fillRef>
        <a:effectRef idx="2">
          <a:schemeClr val="accent5"/>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TW" sz="4000" kern="1200" dirty="0" smtClean="0"/>
            <a:t>Node</a:t>
          </a:r>
          <a:endParaRPr lang="zh-TW" altLang="en-US" sz="4000" kern="1200" dirty="0"/>
        </a:p>
      </dsp:txBody>
      <dsp:txXfrm>
        <a:off x="3530090" y="505489"/>
        <a:ext cx="3455418" cy="1215153"/>
      </dsp:txXfrm>
    </dsp:sp>
    <dsp:sp modelId="{FEB8A28C-AFB0-4827-B3CA-A1FAB2ED658C}">
      <dsp:nvSpPr>
        <dsp:cNvPr id="0" name=""/>
        <dsp:cNvSpPr/>
      </dsp:nvSpPr>
      <dsp:spPr>
        <a:xfrm>
          <a:off x="6045" y="2664120"/>
          <a:ext cx="2955959" cy="1107080"/>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smtClean="0"/>
            <a:t>Discussion</a:t>
          </a:r>
          <a:endParaRPr lang="zh-TW" altLang="en-US" sz="3200" kern="1200" dirty="0"/>
        </a:p>
      </dsp:txBody>
      <dsp:txXfrm>
        <a:off x="6045" y="2664120"/>
        <a:ext cx="2955959" cy="1107080"/>
      </dsp:txXfrm>
    </dsp:sp>
    <dsp:sp modelId="{EE9FB1E0-83CE-485E-B643-F1E2340E01CC}">
      <dsp:nvSpPr>
        <dsp:cNvPr id="0" name=""/>
        <dsp:cNvSpPr/>
      </dsp:nvSpPr>
      <dsp:spPr>
        <a:xfrm>
          <a:off x="3905482" y="2664120"/>
          <a:ext cx="2329849" cy="1085830"/>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smtClean="0"/>
            <a:t>Upload</a:t>
          </a:r>
          <a:endParaRPr lang="zh-TW" altLang="en-US" sz="3200" kern="1200" dirty="0"/>
        </a:p>
      </dsp:txBody>
      <dsp:txXfrm>
        <a:off x="3905482" y="2664120"/>
        <a:ext cx="2329849" cy="1085830"/>
      </dsp:txXfrm>
    </dsp:sp>
    <dsp:sp modelId="{85942CFE-9E20-4DEA-8BA8-176D527DFB2C}">
      <dsp:nvSpPr>
        <dsp:cNvPr id="0" name=""/>
        <dsp:cNvSpPr/>
      </dsp:nvSpPr>
      <dsp:spPr>
        <a:xfrm>
          <a:off x="7178809" y="2664120"/>
          <a:ext cx="3330744" cy="1181727"/>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err="1" smtClean="0"/>
            <a:t>NodeTodolist</a:t>
          </a:r>
          <a:endParaRPr lang="zh-TW" altLang="en-US" sz="3200" kern="1200" dirty="0"/>
        </a:p>
      </dsp:txBody>
      <dsp:txXfrm>
        <a:off x="7178809" y="2664120"/>
        <a:ext cx="3330744" cy="1181727"/>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DD4C3A9-FCE1-4B73-B7C9-479C3A3DCC83}">
      <dsp:nvSpPr>
        <dsp:cNvPr id="0" name=""/>
        <dsp:cNvSpPr/>
      </dsp:nvSpPr>
      <dsp:spPr>
        <a:xfrm>
          <a:off x="5183150" y="1913395"/>
          <a:ext cx="3985506" cy="609156"/>
        </a:xfrm>
        <a:custGeom>
          <a:avLst/>
          <a:gdLst/>
          <a:ahLst/>
          <a:cxnLst/>
          <a:rect l="0" t="0" r="0" b="0"/>
          <a:pathLst>
            <a:path>
              <a:moveTo>
                <a:pt x="0" y="0"/>
              </a:moveTo>
              <a:lnTo>
                <a:pt x="0" y="397884"/>
              </a:lnTo>
              <a:lnTo>
                <a:pt x="3985506" y="397884"/>
              </a:lnTo>
              <a:lnTo>
                <a:pt x="3985506" y="6091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7BB6EF-5FAD-408E-A3F3-3ACA2F0BCF37}">
      <dsp:nvSpPr>
        <dsp:cNvPr id="0" name=""/>
        <dsp:cNvSpPr/>
      </dsp:nvSpPr>
      <dsp:spPr>
        <a:xfrm>
          <a:off x="5183150" y="1913395"/>
          <a:ext cx="1211018" cy="609156"/>
        </a:xfrm>
        <a:custGeom>
          <a:avLst/>
          <a:gdLst/>
          <a:ahLst/>
          <a:cxnLst/>
          <a:rect l="0" t="0" r="0" b="0"/>
          <a:pathLst>
            <a:path>
              <a:moveTo>
                <a:pt x="0" y="0"/>
              </a:moveTo>
              <a:lnTo>
                <a:pt x="0" y="397884"/>
              </a:lnTo>
              <a:lnTo>
                <a:pt x="1211018" y="397884"/>
              </a:lnTo>
              <a:lnTo>
                <a:pt x="1211018" y="6091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85EE7B-C0BC-4E7C-B6CA-7C49CC79BD73}">
      <dsp:nvSpPr>
        <dsp:cNvPr id="0" name=""/>
        <dsp:cNvSpPr/>
      </dsp:nvSpPr>
      <dsp:spPr>
        <a:xfrm>
          <a:off x="3959516" y="1913395"/>
          <a:ext cx="1223634" cy="609156"/>
        </a:xfrm>
        <a:custGeom>
          <a:avLst/>
          <a:gdLst/>
          <a:ahLst/>
          <a:cxnLst/>
          <a:rect l="0" t="0" r="0" b="0"/>
          <a:pathLst>
            <a:path>
              <a:moveTo>
                <a:pt x="1223634" y="0"/>
              </a:moveTo>
              <a:lnTo>
                <a:pt x="1223634" y="397884"/>
              </a:lnTo>
              <a:lnTo>
                <a:pt x="0" y="397884"/>
              </a:lnTo>
              <a:lnTo>
                <a:pt x="0" y="6091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57A66F-AB36-4F47-B46E-A7DAF02240C1}">
      <dsp:nvSpPr>
        <dsp:cNvPr id="0" name=""/>
        <dsp:cNvSpPr/>
      </dsp:nvSpPr>
      <dsp:spPr>
        <a:xfrm>
          <a:off x="1265985" y="1913395"/>
          <a:ext cx="3917165" cy="609156"/>
        </a:xfrm>
        <a:custGeom>
          <a:avLst/>
          <a:gdLst/>
          <a:ahLst/>
          <a:cxnLst/>
          <a:rect l="0" t="0" r="0" b="0"/>
          <a:pathLst>
            <a:path>
              <a:moveTo>
                <a:pt x="3917165" y="0"/>
              </a:moveTo>
              <a:lnTo>
                <a:pt x="3917165" y="397884"/>
              </a:lnTo>
              <a:lnTo>
                <a:pt x="0" y="397884"/>
              </a:lnTo>
              <a:lnTo>
                <a:pt x="0" y="609156"/>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89FBDB-4656-4E39-975B-5C02CA552CCE}">
      <dsp:nvSpPr>
        <dsp:cNvPr id="0" name=""/>
        <dsp:cNvSpPr/>
      </dsp:nvSpPr>
      <dsp:spPr>
        <a:xfrm>
          <a:off x="3250167" y="636118"/>
          <a:ext cx="3865967" cy="1277277"/>
        </a:xfrm>
        <a:prstGeom prst="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glow rad="228600">
            <a:schemeClr val="accent5">
              <a:satMod val="175000"/>
              <a:alpha val="40000"/>
            </a:schemeClr>
          </a:glow>
        </a:effectLst>
      </dsp:spPr>
      <dsp:style>
        <a:lnRef idx="0">
          <a:schemeClr val="accent5"/>
        </a:lnRef>
        <a:fillRef idx="3">
          <a:schemeClr val="accent5"/>
        </a:fillRef>
        <a:effectRef idx="3">
          <a:schemeClr val="accent5"/>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TW" sz="4000" kern="1200" dirty="0" smtClean="0"/>
            <a:t>User</a:t>
          </a:r>
          <a:endParaRPr lang="zh-TW" altLang="en-US" sz="4000" kern="1200" dirty="0"/>
        </a:p>
      </dsp:txBody>
      <dsp:txXfrm>
        <a:off x="3250167" y="636118"/>
        <a:ext cx="3865967" cy="1277277"/>
      </dsp:txXfrm>
    </dsp:sp>
    <dsp:sp modelId="{FEB8A28C-AFB0-4827-B3CA-A1FAB2ED658C}">
      <dsp:nvSpPr>
        <dsp:cNvPr id="0" name=""/>
        <dsp:cNvSpPr/>
      </dsp:nvSpPr>
      <dsp:spPr>
        <a:xfrm>
          <a:off x="1052" y="2522551"/>
          <a:ext cx="2529865" cy="100605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en-US" altLang="zh-TW" sz="3600" kern="1200" dirty="0" err="1" smtClean="0"/>
            <a:t>Messagelog</a:t>
          </a:r>
          <a:endParaRPr lang="zh-TW" altLang="en-US" sz="3600" kern="1200" dirty="0"/>
        </a:p>
      </dsp:txBody>
      <dsp:txXfrm>
        <a:off x="1052" y="2522551"/>
        <a:ext cx="2529865" cy="1006054"/>
      </dsp:txXfrm>
    </dsp:sp>
    <dsp:sp modelId="{849A2811-4146-473F-A655-759456178EDB}">
      <dsp:nvSpPr>
        <dsp:cNvPr id="0" name=""/>
        <dsp:cNvSpPr/>
      </dsp:nvSpPr>
      <dsp:spPr>
        <a:xfrm>
          <a:off x="2953461" y="2522551"/>
          <a:ext cx="2012109" cy="100605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err="1" smtClean="0"/>
            <a:t>UserFriend</a:t>
          </a:r>
          <a:endParaRPr lang="zh-TW" altLang="en-US" sz="3200" kern="1200" dirty="0"/>
        </a:p>
      </dsp:txBody>
      <dsp:txXfrm>
        <a:off x="2953461" y="2522551"/>
        <a:ext cx="2012109" cy="1006054"/>
      </dsp:txXfrm>
    </dsp:sp>
    <dsp:sp modelId="{EE9FB1E0-83CE-485E-B643-F1E2340E01CC}">
      <dsp:nvSpPr>
        <dsp:cNvPr id="0" name=""/>
        <dsp:cNvSpPr/>
      </dsp:nvSpPr>
      <dsp:spPr>
        <a:xfrm>
          <a:off x="5388114" y="2522551"/>
          <a:ext cx="2012109" cy="100605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err="1" smtClean="0"/>
            <a:t>UserPicture</a:t>
          </a:r>
          <a:endParaRPr lang="zh-TW" altLang="en-US" sz="3200" kern="1200" dirty="0"/>
        </a:p>
      </dsp:txBody>
      <dsp:txXfrm>
        <a:off x="5388114" y="2522551"/>
        <a:ext cx="2012109" cy="1006054"/>
      </dsp:txXfrm>
    </dsp:sp>
    <dsp:sp modelId="{85942CFE-9E20-4DEA-8BA8-176D527DFB2C}">
      <dsp:nvSpPr>
        <dsp:cNvPr id="0" name=""/>
        <dsp:cNvSpPr/>
      </dsp:nvSpPr>
      <dsp:spPr>
        <a:xfrm>
          <a:off x="7822767" y="2522551"/>
          <a:ext cx="2691780" cy="1006054"/>
        </a:xfrm>
        <a:prstGeom prst="rect">
          <a:avLst/>
        </a:prstGeom>
        <a:solidFill>
          <a:schemeClr val="accent1">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TW" sz="3200" kern="1200" dirty="0" err="1" smtClean="0"/>
            <a:t>NodeAccesstrol</a:t>
          </a:r>
          <a:endParaRPr lang="zh-TW" altLang="en-US" sz="3200" kern="1200" dirty="0"/>
        </a:p>
      </dsp:txBody>
      <dsp:txXfrm>
        <a:off x="7822767" y="2522551"/>
        <a:ext cx="2691780" cy="100605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4BF639-9F90-4A26-B283-5C0DFFFFB98C}" type="datetimeFigureOut">
              <a:rPr lang="zh-TW" altLang="en-US" smtClean="0"/>
              <a:pPr/>
              <a:t>2015/12/10</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E3D8C6-AE5F-471B-9C42-9806871AC820}" type="slidenum">
              <a:rPr lang="zh-TW" altLang="en-US" smtClean="0"/>
              <a:pPr/>
              <a:t>‹#›</a:t>
            </a:fld>
            <a:endParaRPr lang="zh-TW" altLang="en-US"/>
          </a:p>
        </p:txBody>
      </p:sp>
    </p:spTree>
    <p:extLst>
      <p:ext uri="{BB962C8B-B14F-4D97-AF65-F5344CB8AC3E}">
        <p14:creationId xmlns:p14="http://schemas.microsoft.com/office/powerpoint/2010/main" xmlns="" val="2143413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各位評審老師、各位同學大家好，很高興今天能在這發表我們第三組的專題成果。</a:t>
            </a:r>
            <a:endParaRPr kumimoji="1" lang="en-US" altLang="zh-TW" dirty="0" smtClean="0"/>
          </a:p>
          <a:p>
            <a:r>
              <a:rPr kumimoji="1" lang="zh-TW" altLang="en-US" dirty="0" smtClean="0"/>
              <a:t>我們的研究題目是，</a:t>
            </a:r>
            <a:r>
              <a:rPr lang="zh-TW" altLang="en-US" b="1" dirty="0" smtClean="0">
                <a:solidFill>
                  <a:schemeClr val="accent6"/>
                </a:solidFill>
                <a:latin typeface="微軟正黑體" panose="020B0604030504040204" pitchFamily="34" charset="-120"/>
                <a:ea typeface="微軟正黑體" panose="020B0604030504040204" pitchFamily="34" charset="-120"/>
              </a:rPr>
              <a:t>多人心智圖同步平台與企業之應用</a:t>
            </a:r>
            <a:r>
              <a:rPr kumimoji="1" lang="zh-TW" altLang="en-US" dirty="0" smtClean="0"/>
              <a:t>。</a:t>
            </a:r>
            <a:endParaRPr kumimoji="1"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t>我們的指導教授是陳建宏老師，我們這組有五個成員，</a:t>
            </a:r>
            <a:r>
              <a:rPr lang="zh-TW" altLang="en-US" sz="1200" dirty="0" smtClean="0">
                <a:latin typeface="標楷體" panose="03000509000000000000" pitchFamily="65" charset="-120"/>
                <a:ea typeface="標楷體" panose="03000509000000000000" pitchFamily="65" charset="-120"/>
              </a:rPr>
              <a:t>巫柏萱、林立鎧、梁瑜芳、余美儒、劉謹維</a:t>
            </a:r>
            <a:endParaRPr lang="en-US" altLang="zh-TW" sz="1200" dirty="0" smtClean="0">
              <a:latin typeface="標楷體" panose="03000509000000000000" pitchFamily="65" charset="-120"/>
              <a:ea typeface="標楷體" panose="03000509000000000000" pitchFamily="65" charset="-120"/>
            </a:endParaRPr>
          </a:p>
          <a:p>
            <a:r>
              <a:rPr kumimoji="1" lang="zh-TW" altLang="en-US" dirty="0" smtClean="0"/>
              <a:t>以及我主持人。</a:t>
            </a:r>
            <a:endParaRPr kumimoji="1"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a:t>
            </a:fld>
            <a:endParaRPr lang="zh-TW" altLang="en-US"/>
          </a:p>
        </p:txBody>
      </p:sp>
    </p:spTree>
    <p:extLst>
      <p:ext uri="{BB962C8B-B14F-4D97-AF65-F5344CB8AC3E}">
        <p14:creationId xmlns:p14="http://schemas.microsoft.com/office/powerpoint/2010/main" xmlns="" val="48609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另外，我們這次也與業界進行了產學合作</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與我們配合的是信之紡織廠，該創立於民國</a:t>
            </a:r>
            <a:r>
              <a:rPr lang="en-US" altLang="zh-TW" dirty="0" smtClean="0"/>
              <a:t>76</a:t>
            </a:r>
            <a:r>
              <a:rPr lang="zh-TW" altLang="en-US" dirty="0" smtClean="0"/>
              <a:t>年</a:t>
            </a:r>
            <a:r>
              <a:rPr lang="en-US" altLang="zh-TW" dirty="0" smtClean="0"/>
              <a:t>10</a:t>
            </a:r>
            <a:r>
              <a:rPr lang="zh-TW" altLang="en-US" dirty="0" smtClean="0"/>
              <a:t>月，並於民國</a:t>
            </a:r>
            <a:r>
              <a:rPr lang="en-US" altLang="zh-TW" dirty="0" smtClean="0"/>
              <a:t>82</a:t>
            </a:r>
            <a:r>
              <a:rPr lang="zh-TW" altLang="en-US" dirty="0" smtClean="0"/>
              <a:t>、</a:t>
            </a:r>
            <a:r>
              <a:rPr lang="en-US" altLang="zh-TW" dirty="0" smtClean="0"/>
              <a:t>92</a:t>
            </a:r>
            <a:r>
              <a:rPr lang="zh-TW" altLang="en-US" dirty="0" smtClean="0"/>
              <a:t>年分別設立子公司於中國大陸與越南，專營各類不織布。</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特別的是，董事長女士是心智圖系統的使用愛好者，所以我們前後透過</a:t>
            </a:r>
            <a:r>
              <a:rPr lang="en-US" altLang="zh-TW" dirty="0" smtClean="0"/>
              <a:t>3</a:t>
            </a:r>
            <a:r>
              <a:rPr lang="zh-TW" altLang="en-US" dirty="0" smtClean="0"/>
              <a:t>次訪談，了解其使用心智圖軟體的習慣與需求，</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並以用戶客製化、友善便捷的雲端化作業方式為原則，配合蒐集整理出的相關資料，完成針對現有軟體功能之整合與效能提升，</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使本系統可以在企業專案的實務應用上有顯著的幫助。</a:t>
            </a:r>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12</a:t>
            </a:fld>
            <a:endParaRPr lang="zh-TW" altLang="en-US"/>
          </a:p>
        </p:txBody>
      </p:sp>
    </p:spTree>
    <p:extLst>
      <p:ext uri="{BB962C8B-B14F-4D97-AF65-F5344CB8AC3E}">
        <p14:creationId xmlns:p14="http://schemas.microsoft.com/office/powerpoint/2010/main" xmlns="" val="3593149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buNone/>
            </a:pPr>
            <a:r>
              <a:rPr lang="zh-TW" altLang="en-US" sz="1200" b="0" i="0" kern="1200" dirty="0" smtClean="0">
                <a:solidFill>
                  <a:schemeClr val="tx1"/>
                </a:solidFill>
                <a:effectLst/>
                <a:latin typeface="+mn-lt"/>
                <a:ea typeface="+mn-ea"/>
                <a:cs typeface="+mn-cs"/>
              </a:rPr>
              <a:t>那麼，經過我們前後與信織進行了兩次與信織董事長以及幹部們企業訪談 </a:t>
            </a:r>
            <a:endParaRPr lang="en-US" altLang="zh-TW" sz="1200" b="0" i="0" kern="1200" dirty="0" smtClean="0">
              <a:solidFill>
                <a:schemeClr val="tx1"/>
              </a:solidFill>
              <a:effectLst/>
              <a:latin typeface="+mn-lt"/>
              <a:ea typeface="+mn-ea"/>
              <a:cs typeface="+mn-cs"/>
            </a:endParaRPr>
          </a:p>
          <a:p>
            <a:pPr marL="0" indent="0">
              <a:buNone/>
            </a:pPr>
            <a:r>
              <a:rPr lang="zh-TW" altLang="en-US" sz="1200" b="0" i="0" kern="1200" dirty="0" smtClean="0">
                <a:solidFill>
                  <a:schemeClr val="tx1"/>
                </a:solidFill>
                <a:effectLst/>
                <a:latin typeface="+mn-lt"/>
                <a:ea typeface="+mn-ea"/>
                <a:cs typeface="+mn-cs"/>
              </a:rPr>
              <a:t>整理出一些在現今企業的專案生命週期中所會遇到的問題，包含：</a:t>
            </a:r>
            <a:endParaRPr lang="en-US" altLang="zh-TW" sz="1800" dirty="0" smtClean="0">
              <a:latin typeface="標楷體" panose="03000509000000000000" pitchFamily="65" charset="-120"/>
              <a:ea typeface="標楷體" panose="03000509000000000000" pitchFamily="65" charset="-120"/>
            </a:endParaRPr>
          </a:p>
          <a:p>
            <a:pPr marL="0" indent="0">
              <a:buNone/>
            </a:pPr>
            <a:endParaRPr lang="en-US" altLang="zh-TW" sz="1800"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子公司偏布各國，會議不便</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開會人數眾多，協調不易</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無法及時掌握各部門資訊</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歷程資料、圖表保存不易</a:t>
            </a:r>
            <a:endParaRPr lang="en-US" altLang="zh-TW" dirty="0" smtClean="0">
              <a:latin typeface="標楷體" panose="03000509000000000000" pitchFamily="65" charset="-120"/>
              <a:ea typeface="標楷體" panose="03000509000000000000" pitchFamily="65" charset="-120"/>
            </a:endParaRPr>
          </a:p>
          <a:p>
            <a:r>
              <a:rPr lang="zh-TW" altLang="en-US" dirty="0" smtClean="0">
                <a:latin typeface="標楷體" panose="03000509000000000000" pitchFamily="65" charset="-120"/>
                <a:ea typeface="標楷體" panose="03000509000000000000" pitchFamily="65" charset="-120"/>
              </a:rPr>
              <a:t>以往所使用的專案管理系統無法橫跨專案生命週期</a:t>
            </a:r>
            <a:endParaRPr lang="en-US" altLang="zh-TW" dirty="0" smtClean="0">
              <a:latin typeface="標楷體" panose="03000509000000000000" pitchFamily="65" charset="-120"/>
              <a:ea typeface="標楷體" panose="03000509000000000000" pitchFamily="65" charset="-120"/>
            </a:endParaRPr>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13</a:t>
            </a:fld>
            <a:endParaRPr lang="zh-TW" altLang="en-US"/>
          </a:p>
        </p:txBody>
      </p:sp>
    </p:spTree>
    <p:extLst>
      <p:ext uri="{BB962C8B-B14F-4D97-AF65-F5344CB8AC3E}">
        <p14:creationId xmlns:p14="http://schemas.microsoft.com/office/powerpoint/2010/main" xmlns="" val="360922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以上困難，從規畫執行到結案 我們可以透過雲端作業，在心智圖軟體上得到解決方案，也省下了人力與時間成本。</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如何辦到的呢</a:t>
            </a:r>
            <a:r>
              <a:rPr lang="en-US" altLang="zh-TW" dirty="0" smtClean="0"/>
              <a:t>?</a:t>
            </a:r>
            <a:r>
              <a:rPr lang="zh-TW" altLang="en-US" dirty="0" smtClean="0"/>
              <a:t> 在後續詳細為各位說明。</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a:t>
            </a:r>
            <a:r>
              <a:rPr lang="zh-TW" altLang="en-US" dirty="0" smtClean="0"/>
              <a:t>執行中，能透過</a:t>
            </a:r>
            <a:r>
              <a:rPr lang="zh-TW" altLang="en-US" sz="1200" dirty="0" smtClean="0">
                <a:solidFill>
                  <a:schemeClr val="tx1"/>
                </a:solidFill>
                <a:latin typeface="標楷體" panose="03000509000000000000" pitchFamily="65" charset="-120"/>
                <a:ea typeface="標楷體" panose="03000509000000000000" pitchFamily="65" charset="-120"/>
              </a:rPr>
              <a:t>匯入專案</a:t>
            </a:r>
            <a:r>
              <a:rPr lang="zh-TW" altLang="en-US" sz="1200" dirty="0" smtClean="0">
                <a:solidFill>
                  <a:srgbClr val="FF0000"/>
                </a:solidFill>
                <a:latin typeface="標楷體" panose="03000509000000000000" pitchFamily="65" charset="-120"/>
                <a:ea typeface="標楷體" panose="03000509000000000000" pitchFamily="65" charset="-120"/>
              </a:rPr>
              <a:t>有效整合部門，在</a:t>
            </a:r>
            <a:r>
              <a:rPr lang="zh-TW" altLang="en-US" sz="1200" dirty="0" smtClean="0">
                <a:solidFill>
                  <a:schemeClr val="tx1"/>
                </a:solidFill>
                <a:latin typeface="標楷體" panose="03000509000000000000" pitchFamily="65" charset="-120"/>
                <a:ea typeface="標楷體" panose="03000509000000000000" pitchFamily="65" charset="-120"/>
              </a:rPr>
              <a:t>進度</a:t>
            </a:r>
            <a:r>
              <a:rPr lang="en-US" altLang="zh-TW" sz="1200" dirty="0" smtClean="0">
                <a:solidFill>
                  <a:schemeClr val="tx1"/>
                </a:solidFill>
                <a:latin typeface="標楷體" panose="03000509000000000000" pitchFamily="65" charset="-120"/>
                <a:ea typeface="標楷體" panose="03000509000000000000" pitchFamily="65" charset="-120"/>
              </a:rPr>
              <a:t>.</a:t>
            </a:r>
            <a:r>
              <a:rPr lang="zh-TW" altLang="en-US" sz="1200" dirty="0" smtClean="0">
                <a:solidFill>
                  <a:schemeClr val="tx1"/>
                </a:solidFill>
                <a:latin typeface="標楷體" panose="03000509000000000000" pitchFamily="65" charset="-120"/>
                <a:ea typeface="標楷體" panose="03000509000000000000" pitchFamily="65" charset="-120"/>
              </a:rPr>
              <a:t>預算花費上也能做</a:t>
            </a:r>
            <a:r>
              <a:rPr lang="zh-TW" altLang="en-US" sz="1200" dirty="0" smtClean="0">
                <a:solidFill>
                  <a:srgbClr val="FF0000"/>
                </a:solidFill>
                <a:latin typeface="標楷體" panose="03000509000000000000" pitchFamily="65" charset="-120"/>
                <a:ea typeface="標楷體" panose="03000509000000000000" pitchFamily="65" charset="-120"/>
              </a:rPr>
              <a:t>即時掌握，有了甘特圖</a:t>
            </a:r>
            <a:r>
              <a:rPr lang="zh-TW" altLang="en-US" sz="1200" dirty="0" smtClean="0">
                <a:solidFill>
                  <a:schemeClr val="tx1"/>
                </a:solidFill>
                <a:latin typeface="標楷體" panose="03000509000000000000" pitchFamily="65" charset="-120"/>
                <a:ea typeface="標楷體" panose="03000509000000000000" pitchFamily="65" charset="-120"/>
              </a:rPr>
              <a:t>，我們能做到時程總覽，另外還有整合</a:t>
            </a:r>
            <a:r>
              <a:rPr lang="zh-TW" altLang="en-US" sz="1200" u="sng" dirty="0" smtClean="0">
                <a:solidFill>
                  <a:schemeClr val="tx1"/>
                </a:solidFill>
                <a:latin typeface="標楷體" panose="03000509000000000000" pitchFamily="65" charset="-120"/>
                <a:ea typeface="標楷體" panose="03000509000000000000" pitchFamily="65" charset="-120"/>
              </a:rPr>
              <a:t>多媒體資訊</a:t>
            </a:r>
            <a:endParaRPr lang="en-US" altLang="zh-TW" sz="1200" u="sng" dirty="0" smtClean="0">
              <a:solidFill>
                <a:schemeClr val="tx1"/>
              </a:solidFill>
              <a:latin typeface="標楷體" panose="03000509000000000000" pitchFamily="65" charset="-120"/>
              <a:ea typeface="標楷體" panose="03000509000000000000" pitchFamily="65" charset="-120"/>
            </a:endParaRPr>
          </a:p>
          <a:p>
            <a:pPr marL="0" indent="0">
              <a:buFont typeface="Wingdings" panose="05000000000000000000" pitchFamily="2" charset="2"/>
              <a:buNone/>
            </a:pPr>
            <a:r>
              <a:rPr lang="zh-TW" altLang="en-US" sz="1200" u="none" dirty="0" smtClean="0">
                <a:solidFill>
                  <a:schemeClr val="tx1"/>
                </a:solidFill>
                <a:latin typeface="標楷體" panose="03000509000000000000" pitchFamily="65" charset="-120"/>
                <a:ea typeface="標楷體" panose="03000509000000000000" pitchFamily="65" charset="-120"/>
              </a:rPr>
              <a:t>規劃中，藉由多人同步線上互動平台進行腦力激盪，讓專案目標更有效率的達到共識</a:t>
            </a:r>
            <a:endParaRPr lang="en-US" altLang="zh-TW" sz="1200" u="none" dirty="0" smtClean="0">
              <a:solidFill>
                <a:schemeClr val="tx1"/>
              </a:solidFill>
              <a:latin typeface="標楷體" panose="03000509000000000000" pitchFamily="65" charset="-120"/>
              <a:ea typeface="標楷體" panose="03000509000000000000" pitchFamily="65" charset="-120"/>
            </a:endParaRPr>
          </a:p>
          <a:p>
            <a:pPr marL="0" indent="0">
              <a:buFont typeface="Wingdings" panose="05000000000000000000" pitchFamily="2" charset="2"/>
              <a:buNone/>
            </a:pPr>
            <a:r>
              <a:rPr lang="zh-TW" altLang="en-US" sz="1200" u="none" dirty="0" smtClean="0">
                <a:solidFill>
                  <a:schemeClr val="tx1"/>
                </a:solidFill>
                <a:latin typeface="標楷體" panose="03000509000000000000" pitchFamily="65" charset="-120"/>
                <a:ea typeface="標楷體" panose="03000509000000000000" pitchFamily="65" charset="-120"/>
              </a:rPr>
              <a:t>結案中，可透過歷程會顧及圖表的匯出儲存進行專案整合</a:t>
            </a:r>
            <a:r>
              <a:rPr lang="en-US" altLang="zh-TW" sz="1200" u="none" dirty="0" smtClean="0">
                <a:solidFill>
                  <a:schemeClr val="tx1"/>
                </a:solidFill>
                <a:latin typeface="標楷體" panose="03000509000000000000" pitchFamily="65" charset="-120"/>
                <a:ea typeface="標楷體" panose="03000509000000000000" pitchFamily="65" charset="-120"/>
              </a:rPr>
              <a:t>)</a:t>
            </a:r>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14</a:t>
            </a:fld>
            <a:endParaRPr lang="zh-TW" altLang="en-US"/>
          </a:p>
        </p:txBody>
      </p:sp>
    </p:spTree>
    <p:extLst>
      <p:ext uri="{BB962C8B-B14F-4D97-AF65-F5344CB8AC3E}">
        <p14:creationId xmlns:p14="http://schemas.microsoft.com/office/powerpoint/2010/main" xmlns="" val="855196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接下來</a:t>
            </a:r>
            <a:r>
              <a:rPr kumimoji="1" lang="en-US" altLang="zh-TW" dirty="0" smtClean="0"/>
              <a:t> </a:t>
            </a:r>
            <a:r>
              <a:rPr kumimoji="1" lang="zh-TW" altLang="en-US" dirty="0" smtClean="0"/>
              <a:t>我們將為各位解說</a:t>
            </a:r>
            <a:r>
              <a:rPr kumimoji="1" lang="en-US" altLang="zh-TW" dirty="0" smtClean="0"/>
              <a:t> </a:t>
            </a:r>
            <a:r>
              <a:rPr kumimoji="1" lang="en-US" altLang="zh-TW" dirty="0" err="1" smtClean="0"/>
              <a:t>mindlinker</a:t>
            </a:r>
            <a:r>
              <a:rPr kumimoji="1" lang="zh-TW" altLang="en-US" dirty="0" smtClean="0"/>
              <a:t> </a:t>
            </a:r>
            <a:r>
              <a:rPr kumimoji="1" lang="zh-TW" altLang="en-US" dirty="0" smtClean="0"/>
              <a:t>多人互動專案管理心智圖平台的</a:t>
            </a:r>
            <a:r>
              <a:rPr kumimoji="1" lang="zh-TW" altLang="en-US" dirty="0" smtClean="0"/>
              <a:t>系統設計與架構</a:t>
            </a:r>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15</a:t>
            </a:fld>
            <a:endParaRPr lang="zh-TW" altLang="en-US"/>
          </a:p>
        </p:txBody>
      </p:sp>
    </p:spTree>
    <p:extLst>
      <p:ext uri="{BB962C8B-B14F-4D97-AF65-F5344CB8AC3E}">
        <p14:creationId xmlns:p14="http://schemas.microsoft.com/office/powerpoint/2010/main" xmlns="" val="2814436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16</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在專案規劃階段</a:t>
            </a:r>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17</a:t>
            </a:fld>
            <a:endParaRPr lang="zh-TW" altLang="en-US"/>
          </a:p>
        </p:txBody>
      </p:sp>
    </p:spTree>
    <p:extLst>
      <p:ext uri="{BB962C8B-B14F-4D97-AF65-F5344CB8AC3E}">
        <p14:creationId xmlns:p14="http://schemas.microsoft.com/office/powerpoint/2010/main" xmlns="" val="4129617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t>在專案執行階段</a:t>
            </a:r>
          </a:p>
          <a:p>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18</a:t>
            </a:fld>
            <a:endParaRPr lang="zh-TW" altLang="en-US"/>
          </a:p>
        </p:txBody>
      </p:sp>
    </p:spTree>
    <p:extLst>
      <p:ext uri="{BB962C8B-B14F-4D97-AF65-F5344CB8AC3E}">
        <p14:creationId xmlns:p14="http://schemas.microsoft.com/office/powerpoint/2010/main" xmlns="" val="1826215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TW" altLang="en-US" dirty="0" smtClean="0"/>
              <a:t>在專案結案階段</a:t>
            </a:r>
          </a:p>
          <a:p>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19</a:t>
            </a:fld>
            <a:endParaRPr lang="zh-TW" altLang="en-US"/>
          </a:p>
        </p:txBody>
      </p:sp>
    </p:spTree>
    <p:extLst>
      <p:ext uri="{BB962C8B-B14F-4D97-AF65-F5344CB8AC3E}">
        <p14:creationId xmlns:p14="http://schemas.microsoft.com/office/powerpoint/2010/main" xmlns="" val="908327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此圖為</a:t>
            </a:r>
            <a:r>
              <a:rPr kumimoji="1" lang="en-US" altLang="zh-TW" dirty="0" err="1" smtClean="0"/>
              <a:t>mindlinker</a:t>
            </a:r>
            <a:r>
              <a:rPr kumimoji="1" lang="zh-TW" altLang="en-US" dirty="0" smtClean="0"/>
              <a:t>的系統架構</a:t>
            </a:r>
            <a:endParaRPr kumimoji="1" lang="en-US" altLang="zh-TW" dirty="0" smtClean="0"/>
          </a:p>
          <a:p>
            <a:r>
              <a:rPr kumimoji="1" lang="zh-TW" altLang="en-US" dirty="0" smtClean="0"/>
              <a:t>（後台管理</a:t>
            </a:r>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20</a:t>
            </a:fld>
            <a:endParaRPr lang="zh-TW" altLang="en-US"/>
          </a:p>
        </p:txBody>
      </p:sp>
    </p:spTree>
    <p:extLst>
      <p:ext uri="{BB962C8B-B14F-4D97-AF65-F5344CB8AC3E}">
        <p14:creationId xmlns:p14="http://schemas.microsoft.com/office/powerpoint/2010/main" xmlns="" val="2804188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smtClean="0"/>
              <a:t>此圖為</a:t>
            </a:r>
            <a:r>
              <a:rPr kumimoji="1" lang="en-US" altLang="zh-TW" dirty="0" err="1" smtClean="0"/>
              <a:t>mindlinker</a:t>
            </a:r>
            <a:r>
              <a:rPr kumimoji="1" lang="zh-TW" altLang="en-US" dirty="0" smtClean="0"/>
              <a:t>的系統架構</a:t>
            </a:r>
            <a:endParaRPr kumimoji="1" lang="en-US" altLang="zh-TW" dirty="0" smtClean="0"/>
          </a:p>
          <a:p>
            <a:r>
              <a:rPr kumimoji="1" lang="zh-TW" altLang="en-US" dirty="0" smtClean="0"/>
              <a:t>（後台管理</a:t>
            </a:r>
            <a:endParaRPr kumimoji="1"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21</a:t>
            </a:fld>
            <a:endParaRPr lang="zh-TW" altLang="en-US"/>
          </a:p>
        </p:txBody>
      </p:sp>
    </p:spTree>
    <p:extLst>
      <p:ext uri="{BB962C8B-B14F-4D97-AF65-F5344CB8AC3E}">
        <p14:creationId xmlns="" xmlns:p14="http://schemas.microsoft.com/office/powerpoint/2010/main" val="280418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en-US" dirty="0" smtClean="0"/>
              <a:t>主持人：</a:t>
            </a:r>
            <a:endParaRPr lang="en-US" altLang="zh-TW" dirty="0" smtClean="0"/>
          </a:p>
          <a:p>
            <a:pPr lvl="0"/>
            <a:r>
              <a:rPr lang="zh-TW" altLang="en-US" dirty="0" smtClean="0"/>
              <a:t>本次報告的大綱為上面五點，</a:t>
            </a:r>
            <a:endParaRPr lang="en-US" altLang="zh-TW" dirty="0" smtClean="0"/>
          </a:p>
          <a:p>
            <a:pPr lvl="0"/>
            <a:r>
              <a:rPr lang="zh-TW" altLang="en-US" dirty="0" smtClean="0"/>
              <a:t>我們將由關於這份專題所需的背景技術與相關研究開始報告。</a:t>
            </a:r>
            <a:endParaRPr lang="en-US" altLang="zh-TW" dirty="0" smtClean="0"/>
          </a:p>
          <a:p>
            <a:pPr lvl="0"/>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a:t>
            </a:fld>
            <a:endParaRPr lang="zh-TW" altLang="en-US"/>
          </a:p>
        </p:txBody>
      </p:sp>
    </p:spTree>
    <p:extLst>
      <p:ext uri="{BB962C8B-B14F-4D97-AF65-F5344CB8AC3E}">
        <p14:creationId xmlns:p14="http://schemas.microsoft.com/office/powerpoint/2010/main" xmlns="" val="27893086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以上為</a:t>
            </a:r>
            <a:r>
              <a:rPr lang="en-US" altLang="zh-TW" dirty="0" err="1" smtClean="0"/>
              <a:t>minlinker</a:t>
            </a:r>
            <a:r>
              <a:rPr lang="zh-TW" altLang="en-US" dirty="0" smtClean="0"/>
              <a:t>所使用到的相關開發技術</a:t>
            </a:r>
            <a:endParaRPr lang="en-US" altLang="zh-TW" dirty="0" smtClean="0"/>
          </a:p>
          <a:p>
            <a:r>
              <a:rPr lang="zh-TW" altLang="en-US" dirty="0" smtClean="0"/>
              <a:t>（本系統）以</a:t>
            </a:r>
            <a:r>
              <a:rPr lang="en-US" altLang="zh-TW" dirty="0" smtClean="0"/>
              <a:t>html</a:t>
            </a:r>
            <a:r>
              <a:rPr lang="zh-TW" altLang="en-US" dirty="0" smtClean="0"/>
              <a:t>為框架，主體以</a:t>
            </a:r>
            <a:r>
              <a:rPr lang="en-US" altLang="zh-TW" dirty="0" err="1" smtClean="0"/>
              <a:t>nodejs</a:t>
            </a:r>
            <a:r>
              <a:rPr lang="zh-TW" altLang="en-US" dirty="0" smtClean="0"/>
              <a:t>所撰寫，最終於瀏覽器上所呈現</a:t>
            </a:r>
            <a:endParaRPr lang="en-US" altLang="zh-TW" dirty="0" smtClean="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22</a:t>
            </a:fld>
            <a:endParaRPr lang="zh-TW" altLang="en-US"/>
          </a:p>
        </p:txBody>
      </p:sp>
    </p:spTree>
    <p:extLst>
      <p:ext uri="{BB962C8B-B14F-4D97-AF65-F5344CB8AC3E}">
        <p14:creationId xmlns:p14="http://schemas.microsoft.com/office/powerpoint/2010/main" xmlns="" val="228451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這是我們的資料庫</a:t>
            </a:r>
            <a:r>
              <a:rPr lang="en-US" altLang="zh-TW" dirty="0" smtClean="0"/>
              <a:t>table</a:t>
            </a:r>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23</a:t>
            </a:fld>
            <a:endParaRPr lang="zh-TW" altLang="en-US"/>
          </a:p>
        </p:txBody>
      </p:sp>
    </p:spTree>
    <p:extLst>
      <p:ext uri="{BB962C8B-B14F-4D97-AF65-F5344CB8AC3E}">
        <p14:creationId xmlns:p14="http://schemas.microsoft.com/office/powerpoint/2010/main" xmlns="" val="1654890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demonstration</a:t>
            </a:r>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27</a:t>
            </a:fld>
            <a:endParaRPr lang="zh-TW" altLang="en-US"/>
          </a:p>
        </p:txBody>
      </p:sp>
    </p:spTree>
    <p:extLst>
      <p:ext uri="{BB962C8B-B14F-4D97-AF65-F5344CB8AC3E}">
        <p14:creationId xmlns:p14="http://schemas.microsoft.com/office/powerpoint/2010/main" xmlns="" val="51087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u="none" kern="1200" dirty="0" smtClean="0">
                <a:solidFill>
                  <a:schemeClr val="tx1"/>
                </a:solidFill>
                <a:effectLst/>
                <a:latin typeface="+mn-lt"/>
                <a:ea typeface="+mn-ea"/>
                <a:cs typeface="+mn-cs"/>
              </a:rPr>
              <a:t>我們結合心智圖、專案管理的優點配合同步系統的實作，呈現出新的群組決策支援系統來</a:t>
            </a:r>
            <a:r>
              <a:rPr lang="zh-TW" altLang="en-US" sz="1200" u="none" kern="1200" dirty="0" smtClean="0">
                <a:solidFill>
                  <a:schemeClr val="tx1"/>
                </a:solidFill>
                <a:effectLst/>
                <a:latin typeface="+mn-lt"/>
                <a:ea typeface="+mn-ea"/>
                <a:cs typeface="+mn-cs"/>
              </a:rPr>
              <a:t>輔助</a:t>
            </a:r>
            <a:r>
              <a:rPr lang="zh-TW" altLang="zh-TW" sz="1200" u="none" kern="1200" dirty="0" smtClean="0">
                <a:solidFill>
                  <a:schemeClr val="tx1"/>
                </a:solidFill>
                <a:effectLst/>
                <a:latin typeface="+mn-lt"/>
                <a:ea typeface="+mn-ea"/>
                <a:cs typeface="+mn-cs"/>
              </a:rPr>
              <a:t>決策</a:t>
            </a:r>
            <a:r>
              <a:rPr lang="zh-TW" altLang="en-US" sz="1200" u="none" kern="1200" dirty="0" smtClean="0">
                <a:solidFill>
                  <a:schemeClr val="tx1"/>
                </a:solidFill>
                <a:effectLst/>
                <a:latin typeface="+mn-lt"/>
                <a:ea typeface="+mn-ea"/>
                <a:cs typeface="+mn-cs"/>
              </a:rPr>
              <a:t>。</a:t>
            </a:r>
            <a:endParaRPr lang="en-US" altLang="zh-TW" sz="1200" u="non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smtClean="0">
                <a:solidFill>
                  <a:schemeClr val="tx1"/>
                </a:solidFill>
                <a:effectLst/>
                <a:latin typeface="+mn-lt"/>
                <a:ea typeface="+mn-ea"/>
                <a:cs typeface="+mn-cs"/>
              </a:rPr>
              <a:t>本專題著重於心智圖與專案管理的整合與運用，利用專案管理的理念將心智圖系統導入一個專案生命週期的三個階段</a:t>
            </a:r>
            <a:r>
              <a:rPr lang="zh-TW" altLang="en-US" sz="1200"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u="none" strike="noStrike" kern="1200" dirty="0" err="1" smtClean="0">
                <a:solidFill>
                  <a:schemeClr val="tx1"/>
                </a:solidFill>
                <a:effectLst/>
                <a:latin typeface="+mn-lt"/>
                <a:ea typeface="+mn-ea"/>
                <a:cs typeface="+mn-cs"/>
              </a:rPr>
              <a:t>並在各段時期中嵌入專案需求的各種系統功能與服務</a:t>
            </a:r>
            <a:r>
              <a:rPr lang="en-US" altLang="zh-TW" sz="1200" u="none" strike="noStrike"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u="none" strike="noStrike" kern="1200" dirty="0" err="1" smtClean="0">
                <a:solidFill>
                  <a:schemeClr val="tx1"/>
                </a:solidFill>
                <a:effectLst/>
                <a:latin typeface="+mn-lt"/>
                <a:ea typeface="+mn-ea"/>
                <a:cs typeface="+mn-cs"/>
              </a:rPr>
              <a:t>並結合同步互動機制於網頁群組軟體之應用架構，透過網路讓專案成員間彼此共享資料庫、文件分享、意見溝通、群組討論及管理等功能</a:t>
            </a:r>
            <a:r>
              <a:rPr lang="en-US" altLang="zh-TW" sz="1200" u="none" strike="noStrike"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u="none" strike="noStrike" kern="1200" dirty="0" err="1" smtClean="0">
                <a:solidFill>
                  <a:schemeClr val="tx1"/>
                </a:solidFill>
                <a:effectLst/>
                <a:latin typeface="+mn-lt"/>
                <a:ea typeface="+mn-ea"/>
                <a:cs typeface="+mn-cs"/>
              </a:rPr>
              <a:t>以提升團隊協同合作績效，提升企業競爭力</a:t>
            </a:r>
            <a:r>
              <a:rPr lang="zh-TW" altLang="zh-TW" sz="1200" u="none" strike="noStrike" kern="1200" dirty="0" smtClean="0">
                <a:solidFill>
                  <a:schemeClr val="tx1"/>
                </a:solidFill>
                <a:effectLst/>
                <a:latin typeface="+mn-lt"/>
                <a:ea typeface="+mn-ea"/>
                <a:cs typeface="+mn-cs"/>
              </a:rPr>
              <a:t>並在各段時期中嵌入專案需求的各種系統功能服務。</a:t>
            </a:r>
            <a:endParaRPr lang="en-US" altLang="zh-TW" sz="1200" u="none" strike="noStrike"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28</a:t>
            </a:fld>
            <a:endParaRPr lang="zh-TW" altLang="en-US"/>
          </a:p>
        </p:txBody>
      </p:sp>
    </p:spTree>
    <p:extLst>
      <p:ext uri="{BB962C8B-B14F-4D97-AF65-F5344CB8AC3E}">
        <p14:creationId xmlns:p14="http://schemas.microsoft.com/office/powerpoint/2010/main" xmlns="" val="347968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此表為現有系統與其他專案軟體的比較，</a:t>
            </a:r>
            <a:r>
              <a:rPr lang="en-US" altLang="zh-TW" dirty="0" err="1" smtClean="0"/>
              <a:t>mindlinker</a:t>
            </a:r>
            <a:r>
              <a:rPr lang="zh-TW" altLang="en-US" dirty="0" smtClean="0"/>
              <a:t>的系統特色包含</a:t>
            </a:r>
            <a:r>
              <a:rPr lang="en-US" altLang="zh-TW" dirty="0" smtClean="0"/>
              <a:t>:</a:t>
            </a:r>
          </a:p>
          <a:p>
            <a:r>
              <a:rPr lang="zh-TW" altLang="en-US" dirty="0" smtClean="0"/>
              <a:t>免費、共同編輯、節點細部編輯、代辦清單、線上會議室、歷程瀏覽、多媒體整合與圖表整合</a:t>
            </a:r>
            <a:endParaRPr lang="en-US" altLang="zh-TW" dirty="0" smtClean="0"/>
          </a:p>
          <a:p>
            <a:r>
              <a:rPr lang="zh-TW" altLang="en-US" dirty="0" smtClean="0"/>
              <a:t>都能順利進行。</a:t>
            </a:r>
            <a:endParaRPr lang="zh-TW" altLang="zh-TW" sz="120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突圍本專題與合作企業的訪談過程，該企業對此系統已有強烈的導入意願，而針對其客製化的需求，我們期許在未來做進更深入的研究。</a:t>
            </a:r>
            <a:endParaRPr lang="en-US" altLang="zh-TW" dirty="0" smtClean="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29</a:t>
            </a:fld>
            <a:endParaRPr lang="zh-TW" altLang="en-US"/>
          </a:p>
        </p:txBody>
      </p:sp>
    </p:spTree>
    <p:extLst>
      <p:ext uri="{BB962C8B-B14F-4D97-AF65-F5344CB8AC3E}">
        <p14:creationId xmlns:p14="http://schemas.microsoft.com/office/powerpoint/2010/main" xmlns="" val="4033611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圖為本專題與合作企業的訪談過程，該企業對此系統已有強烈的導入意願，而針對其客製化的需求，我們期許在未來做進更深入的研究。</a:t>
            </a:r>
            <a:endParaRPr lang="en-US" altLang="zh-TW" dirty="0" smtClean="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30</a:t>
            </a:fld>
            <a:endParaRPr lang="zh-TW" altLang="en-US"/>
          </a:p>
        </p:txBody>
      </p:sp>
    </p:spTree>
    <p:extLst>
      <p:ext uri="{BB962C8B-B14F-4D97-AF65-F5344CB8AC3E}">
        <p14:creationId xmlns:p14="http://schemas.microsoft.com/office/powerpoint/2010/main" xmlns="" val="2064383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排版</a:t>
            </a:r>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33</a:t>
            </a:fld>
            <a:endParaRPr lang="zh-TW" altLang="en-US"/>
          </a:p>
        </p:txBody>
      </p:sp>
    </p:spTree>
    <p:extLst>
      <p:ext uri="{BB962C8B-B14F-4D97-AF65-F5344CB8AC3E}">
        <p14:creationId xmlns:p14="http://schemas.microsoft.com/office/powerpoint/2010/main" xmlns="" val="585829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20000"/>
              </a:lnSpc>
              <a:spcBef>
                <a:spcPts val="0"/>
              </a:spcBef>
              <a:spcAft>
                <a:spcPts val="0"/>
              </a:spcAft>
              <a:buClrTx/>
              <a:buSzTx/>
              <a:buFontTx/>
              <a:buNone/>
              <a:tabLst/>
              <a:defRPr/>
            </a:pPr>
            <a:r>
              <a:rPr lang="zh-TW" altLang="en-US" sz="1200" dirty="0" smtClean="0">
                <a:latin typeface="微軟正黑體" panose="020B0604030504040204" pitchFamily="34" charset="-120"/>
                <a:ea typeface="微軟正黑體" panose="020B0604030504040204" pitchFamily="34" charset="-120"/>
              </a:rPr>
              <a:t>團隊運作已經是現代企業業務推動的重要方式，跨部門或是跨區域的合作模式已逐漸取代傳統舊有以個人為主的形式，</a:t>
            </a:r>
            <a:endParaRPr lang="en-US" altLang="zh-TW" sz="1200" dirty="0" smtClean="0">
              <a:latin typeface="微軟正黑體" panose="020B0604030504040204" pitchFamily="34" charset="-120"/>
              <a:ea typeface="微軟正黑體" panose="020B0604030504040204" pitchFamily="34" charset="-120"/>
            </a:endParaRPr>
          </a:p>
          <a:p>
            <a:pPr marL="0" marR="0" indent="0" algn="l" defTabSz="914400" rtl="0" eaLnBrk="1" fontAlgn="auto" latinLnBrk="0" hangingPunct="1">
              <a:lnSpc>
                <a:spcPct val="120000"/>
              </a:lnSpc>
              <a:spcBef>
                <a:spcPts val="0"/>
              </a:spcBef>
              <a:spcAft>
                <a:spcPts val="0"/>
              </a:spcAft>
              <a:buClrTx/>
              <a:buSzTx/>
              <a:buFontTx/>
              <a:buNone/>
              <a:tabLst/>
              <a:defRPr/>
            </a:pPr>
            <a:r>
              <a:rPr lang="zh-TW" altLang="en-US" sz="1200" dirty="0" smtClean="0">
                <a:latin typeface="微軟正黑體" panose="020B0604030504040204" pitchFamily="34" charset="-120"/>
                <a:ea typeface="微軟正黑體" panose="020B0604030504040204" pitchFamily="34" charset="-120"/>
              </a:rPr>
              <a:t>於是，如何協助團隊成員之間的溝通與互動是組織管理上的一個重要議題，建立良好的溝通與團隊互動平台已是各企業必要的核心工作之一。</a:t>
            </a:r>
            <a:endParaRPr lang="en-US" altLang="zh-TW" dirty="0" smtClean="0">
              <a:latin typeface="標楷體" panose="03000509000000000000" pitchFamily="65" charset="-120"/>
              <a:ea typeface="標楷體" panose="03000509000000000000" pitchFamily="65" charset="-120"/>
            </a:endParaRPr>
          </a:p>
          <a:p>
            <a:pPr marL="0" indent="0">
              <a:lnSpc>
                <a:spcPct val="120000"/>
              </a:lnSpc>
              <a:buNone/>
            </a:pPr>
            <a:r>
              <a:rPr lang="zh-TW" altLang="en-US" dirty="0" smtClean="0">
                <a:latin typeface="標楷體" panose="03000509000000000000" pitchFamily="65" charset="-120"/>
                <a:ea typeface="標楷體" panose="03000509000000000000" pitchFamily="65" charset="-120"/>
              </a:rPr>
              <a:t>為了能協助工作團隊運有效運作，不少企業運用網路群組軟體來達成此目的。</a:t>
            </a:r>
            <a:endParaRPr lang="en-US" altLang="zh-TW" dirty="0" smtClean="0">
              <a:latin typeface="標楷體" panose="03000509000000000000" pitchFamily="65" charset="-120"/>
              <a:ea typeface="標楷體" panose="03000509000000000000" pitchFamily="65" charset="-120"/>
            </a:endParaRPr>
          </a:p>
          <a:p>
            <a:pPr marL="0" indent="0">
              <a:lnSpc>
                <a:spcPct val="120000"/>
              </a:lnSpc>
              <a:buNone/>
            </a:pPr>
            <a:r>
              <a:rPr lang="zh-TW" altLang="en-US" dirty="0" smtClean="0">
                <a:latin typeface="標楷體" panose="03000509000000000000" pitchFamily="65" charset="-120"/>
                <a:ea typeface="標楷體" panose="03000509000000000000" pitchFamily="65" charset="-120"/>
              </a:rPr>
              <a:t>但</a:t>
            </a:r>
            <a:endParaRPr lang="en-US" altLang="zh-TW" dirty="0" smtClean="0">
              <a:latin typeface="標楷體" panose="03000509000000000000" pitchFamily="65" charset="-120"/>
              <a:ea typeface="標楷體" panose="03000509000000000000" pitchFamily="65" charset="-120"/>
            </a:endParaRPr>
          </a:p>
          <a:p>
            <a:pPr marL="0" indent="0">
              <a:lnSpc>
                <a:spcPct val="120000"/>
              </a:lnSpc>
              <a:buNone/>
            </a:pPr>
            <a:r>
              <a:rPr lang="zh-TW" altLang="en-US" dirty="0" smtClean="0">
                <a:latin typeface="標楷體" panose="03000509000000000000" pitchFamily="65" charset="-120"/>
                <a:ea typeface="標楷體" panose="03000509000000000000" pitchFamily="65" charset="-120"/>
              </a:rPr>
              <a:t>現有的專案管理工具 例如</a:t>
            </a:r>
            <a:r>
              <a:rPr lang="en-US" altLang="zh-TW" dirty="0" smtClean="0">
                <a:latin typeface="標楷體" panose="03000509000000000000" pitchFamily="65" charset="-120"/>
                <a:ea typeface="標楷體" panose="03000509000000000000" pitchFamily="65" charset="-120"/>
              </a:rPr>
              <a:t>office</a:t>
            </a:r>
            <a:r>
              <a:rPr lang="zh-TW" altLang="en-US" dirty="0" smtClean="0">
                <a:latin typeface="標楷體" panose="03000509000000000000" pitchFamily="65" charset="-120"/>
                <a:ea typeface="標楷體" panose="03000509000000000000" pitchFamily="65" charset="-120"/>
              </a:rPr>
              <a:t> </a:t>
            </a:r>
            <a:r>
              <a:rPr lang="en-US" altLang="zh-TW" dirty="0" smtClean="0">
                <a:latin typeface="標楷體" panose="03000509000000000000" pitchFamily="65" charset="-120"/>
                <a:ea typeface="標楷體" panose="03000509000000000000" pitchFamily="65" charset="-120"/>
              </a:rPr>
              <a:t>project2007, </a:t>
            </a:r>
            <a:r>
              <a:rPr lang="en-US" altLang="zh-TW" dirty="0" err="1" smtClean="0">
                <a:latin typeface="標楷體" panose="03000509000000000000" pitchFamily="65" charset="-120"/>
                <a:ea typeface="標楷體" panose="03000509000000000000" pitchFamily="65" charset="-120"/>
              </a:rPr>
              <a:t>gantter,trello</a:t>
            </a:r>
            <a:r>
              <a:rPr lang="zh-TW" altLang="en-US" dirty="0" smtClean="0">
                <a:latin typeface="標楷體" panose="03000509000000000000" pitchFamily="65" charset="-120"/>
                <a:ea typeface="標楷體" panose="03000509000000000000" pitchFamily="65" charset="-120"/>
              </a:rPr>
              <a:t> 普遍著重於執行中與最後的結案階段的處理</a:t>
            </a:r>
          </a:p>
          <a:p>
            <a:pPr marL="0" indent="0">
              <a:lnSpc>
                <a:spcPct val="120000"/>
              </a:lnSpc>
              <a:buNone/>
            </a:pPr>
            <a:r>
              <a:rPr lang="zh-TW" altLang="en-US" dirty="0" smtClean="0">
                <a:latin typeface="標楷體" panose="03000509000000000000" pitchFamily="65" charset="-120"/>
                <a:ea typeface="標楷體" panose="03000509000000000000" pitchFamily="65" charset="-120"/>
              </a:rPr>
              <a:t>相較於更需要溝通與達成共識的規劃階段 反而支持性較為不足 </a:t>
            </a:r>
            <a:r>
              <a:rPr lang="en-US" altLang="zh-TW" dirty="0" smtClean="0">
                <a:latin typeface="標楷體" panose="03000509000000000000" pitchFamily="65" charset="-120"/>
                <a:ea typeface="標楷體" panose="03000509000000000000" pitchFamily="65" charset="-120"/>
              </a:rPr>
              <a:t>(or</a:t>
            </a:r>
            <a:r>
              <a:rPr lang="en-US" altLang="zh-TW" baseline="0" dirty="0" smtClean="0">
                <a:latin typeface="標楷體" panose="03000509000000000000" pitchFamily="65" charset="-120"/>
                <a:ea typeface="標楷體" panose="03000509000000000000" pitchFamily="65" charset="-120"/>
              </a:rPr>
              <a:t> </a:t>
            </a:r>
            <a:r>
              <a:rPr lang="zh-TW" altLang="en-US" dirty="0" smtClean="0">
                <a:latin typeface="標楷體" panose="03000509000000000000" pitchFamily="65" charset="-120"/>
                <a:ea typeface="標楷體" panose="03000509000000000000" pitchFamily="65" charset="-120"/>
              </a:rPr>
              <a:t>在較高層次之知識乃至於形塑思維與共識層面的支援較為不足</a:t>
            </a:r>
            <a:r>
              <a:rPr lang="en-US" altLang="zh-TW" dirty="0" smtClean="0">
                <a:latin typeface="標楷體" panose="03000509000000000000" pitchFamily="65" charset="-120"/>
                <a:ea typeface="標楷體" panose="03000509000000000000" pitchFamily="65" charset="-120"/>
              </a:rPr>
              <a:t>)</a:t>
            </a:r>
          </a:p>
          <a:p>
            <a:pPr marL="0" indent="0">
              <a:lnSpc>
                <a:spcPct val="120000"/>
              </a:lnSpc>
              <a:buNone/>
            </a:pPr>
            <a:endParaRPr lang="en-US" altLang="zh-TW" dirty="0" smtClean="0">
              <a:latin typeface="標楷體" panose="03000509000000000000" pitchFamily="65" charset="-120"/>
              <a:ea typeface="標楷體" panose="03000509000000000000" pitchFamily="65" charset="-120"/>
            </a:endParaRPr>
          </a:p>
          <a:p>
            <a:pPr marL="0" indent="0">
              <a:lnSpc>
                <a:spcPct val="120000"/>
              </a:lnSpc>
              <a:buNone/>
            </a:pPr>
            <a:r>
              <a:rPr lang="zh-TW" altLang="en-US" dirty="0" smtClean="0">
                <a:latin typeface="標楷體" panose="03000509000000000000" pitchFamily="65" charset="-120"/>
                <a:ea typeface="標楷體" panose="03000509000000000000" pitchFamily="65" charset="-120"/>
              </a:rPr>
              <a:t>如果有一個機制能夠解決上述的問題，那麼心智圖是我們找到的答案。</a:t>
            </a:r>
            <a:endParaRPr lang="en-US" altLang="zh-TW" dirty="0" smtClean="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3</a:t>
            </a:fld>
            <a:endParaRPr lang="zh-TW" altLang="en-US"/>
          </a:p>
        </p:txBody>
      </p:sp>
    </p:spTree>
    <p:extLst>
      <p:ext uri="{BB962C8B-B14F-4D97-AF65-F5344CB8AC3E}">
        <p14:creationId xmlns:p14="http://schemas.microsoft.com/office/powerpoint/2010/main" xmlns="" val="2592537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lnSpc>
                <a:spcPct val="120000"/>
              </a:lnSpc>
              <a:buNone/>
            </a:pPr>
            <a:r>
              <a:rPr lang="zh-TW" altLang="en-US" dirty="0" smtClean="0">
                <a:latin typeface="標楷體" panose="03000509000000000000" pitchFamily="65" charset="-120"/>
                <a:ea typeface="標楷體" panose="03000509000000000000" pitchFamily="65" charset="-120"/>
              </a:rPr>
              <a:t>心智圖，</a:t>
            </a:r>
            <a:endParaRPr lang="en-US" altLang="zh-TW" dirty="0" smtClean="0">
              <a:latin typeface="標楷體" panose="03000509000000000000" pitchFamily="65" charset="-120"/>
              <a:ea typeface="標楷體" panose="03000509000000000000" pitchFamily="65" charset="-120"/>
            </a:endParaRPr>
          </a:p>
          <a:p>
            <a:pPr marL="0" indent="0">
              <a:lnSpc>
                <a:spcPct val="120000"/>
              </a:lnSpc>
              <a:buNone/>
            </a:pPr>
            <a:r>
              <a:rPr lang="zh-TW" altLang="en-US" dirty="0" smtClean="0">
                <a:latin typeface="標楷體" panose="03000509000000000000" pitchFamily="65" charset="-120"/>
                <a:ea typeface="標楷體" panose="03000509000000000000" pitchFamily="65" charset="-120"/>
              </a:rPr>
              <a:t>其實與專案規劃的產出 </a:t>
            </a:r>
            <a:r>
              <a:rPr lang="en-US" altLang="zh-TW" dirty="0" smtClean="0">
                <a:latin typeface="標楷體" panose="03000509000000000000" pitchFamily="65" charset="-120"/>
                <a:ea typeface="標楷體" panose="03000509000000000000" pitchFamily="65" charset="-120"/>
              </a:rPr>
              <a:t>WBS (</a:t>
            </a:r>
            <a:r>
              <a:rPr lang="en-US" altLang="zh-TW" sz="1200" b="0" i="0" kern="1200" dirty="0" smtClean="0">
                <a:solidFill>
                  <a:schemeClr val="tx1"/>
                </a:solidFill>
                <a:effectLst/>
                <a:latin typeface="+mn-lt"/>
                <a:ea typeface="+mn-ea"/>
                <a:cs typeface="+mn-cs"/>
              </a:rPr>
              <a:t>Work Breakdown Structure</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，也就是所謂的工作分解結構是一致的。</a:t>
            </a:r>
          </a:p>
          <a:p>
            <a:pPr marL="0" marR="0" indent="0" algn="l" defTabSz="914400" rtl="0" eaLnBrk="1" fontAlgn="auto" latinLnBrk="0" hangingPunct="1">
              <a:lnSpc>
                <a:spcPct val="12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於是，</a:t>
            </a:r>
            <a:endParaRPr lang="en-US" altLang="zh-TW" dirty="0" smtClean="0">
              <a:latin typeface="標楷體" panose="03000509000000000000" pitchFamily="65" charset="-120"/>
              <a:ea typeface="標楷體" panose="03000509000000000000" pitchFamily="65" charset="-120"/>
            </a:endParaRPr>
          </a:p>
          <a:p>
            <a:pPr marL="0" marR="0" indent="0" algn="l" defTabSz="914400" rtl="0" eaLnBrk="1" fontAlgn="auto" latinLnBrk="0" hangingPunct="1">
              <a:lnSpc>
                <a:spcPct val="120000"/>
              </a:lnSpc>
              <a:spcBef>
                <a:spcPts val="0"/>
              </a:spcBef>
              <a:spcAft>
                <a:spcPts val="0"/>
              </a:spcAft>
              <a:buClrTx/>
              <a:buSzTx/>
              <a:buFontTx/>
              <a:buNone/>
              <a:tabLst/>
              <a:defRPr/>
            </a:pPr>
            <a:r>
              <a:rPr lang="zh-TW" altLang="en-US" dirty="0" smtClean="0">
                <a:latin typeface="標楷體" panose="03000509000000000000" pitchFamily="65" charset="-120"/>
                <a:ea typeface="標楷體" panose="03000509000000000000" pitchFamily="65" charset="-120"/>
              </a:rPr>
              <a:t>我們期望建立的，就是一個</a:t>
            </a:r>
            <a:r>
              <a:rPr lang="zh-TW" altLang="en-US" sz="1200" b="0" i="0" kern="1200" dirty="0" smtClean="0">
                <a:solidFill>
                  <a:schemeClr val="tx1"/>
                </a:solidFill>
                <a:effectLst/>
                <a:latin typeface="+mn-lt"/>
                <a:ea typeface="+mn-ea"/>
                <a:cs typeface="+mn-cs"/>
              </a:rPr>
              <a:t>可進行 多人互動 且易延伸 的溝通平台，在專案管理的每個階段搭起橋樑。</a:t>
            </a:r>
            <a:endParaRPr lang="zh-TW" altLang="en-US" dirty="0" smtClean="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4</a:t>
            </a:fld>
            <a:endParaRPr lang="zh-TW" altLang="en-US"/>
          </a:p>
        </p:txBody>
      </p:sp>
    </p:spTree>
    <p:extLst>
      <p:ext uri="{BB962C8B-B14F-4D97-AF65-F5344CB8AC3E}">
        <p14:creationId xmlns:p14="http://schemas.microsoft.com/office/powerpoint/2010/main" xmlns="" val="3597472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首先，讓我們從研究背景說起</a:t>
            </a:r>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5</a:t>
            </a:fld>
            <a:endParaRPr lang="zh-TW" altLang="en-US"/>
          </a:p>
        </p:txBody>
      </p:sp>
    </p:spTree>
    <p:extLst>
      <p:ext uri="{BB962C8B-B14F-4D97-AF65-F5344CB8AC3E}">
        <p14:creationId xmlns:p14="http://schemas.microsoft.com/office/powerpoint/2010/main" xmlns="" val="3635770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相信在座的各位多少都聽過心智圖這個用詞。</a:t>
            </a:r>
            <a:endParaRPr lang="en-US" altLang="zh-TW" dirty="0" smtClean="0"/>
          </a:p>
          <a:p>
            <a:r>
              <a:rPr lang="zh-TW" altLang="en-US" dirty="0" smtClean="0"/>
              <a:t>但 心智圖究竟是什麼呢 </a:t>
            </a:r>
            <a:r>
              <a:rPr lang="en-US" altLang="zh-TW" dirty="0" smtClean="0"/>
              <a:t>?</a:t>
            </a:r>
            <a:r>
              <a:rPr lang="zh-TW" altLang="en-US" dirty="0" smtClean="0"/>
              <a:t> </a:t>
            </a:r>
            <a:endParaRPr lang="en-US" altLang="zh-TW"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dirty="0" smtClean="0"/>
              <a:t>簡單來說 就是 </a:t>
            </a:r>
            <a:r>
              <a:rPr lang="zh-TW" altLang="en-US" dirty="0" smtClean="0">
                <a:latin typeface="標楷體" panose="03000509000000000000" pitchFamily="65" charset="-120"/>
                <a:ea typeface="標楷體" panose="03000509000000000000" pitchFamily="65" charset="-120"/>
                <a:sym typeface="Wingdings" panose="05000000000000000000" pitchFamily="2" charset="2"/>
              </a:rPr>
              <a:t>一種以</a:t>
            </a:r>
            <a:r>
              <a:rPr lang="zh-TW" altLang="en-US" b="1" dirty="0" smtClean="0">
                <a:solidFill>
                  <a:schemeClr val="accent2"/>
                </a:solidFill>
                <a:latin typeface="標楷體" panose="03000509000000000000" pitchFamily="65" charset="-120"/>
                <a:ea typeface="標楷體" panose="03000509000000000000" pitchFamily="65" charset="-120"/>
                <a:sym typeface="Wingdings" panose="05000000000000000000" pitchFamily="2" charset="2"/>
              </a:rPr>
              <a:t>圖像</a:t>
            </a:r>
            <a:r>
              <a:rPr lang="zh-TW" altLang="en-US" dirty="0" smtClean="0">
                <a:latin typeface="標楷體" panose="03000509000000000000" pitchFamily="65" charset="-120"/>
                <a:ea typeface="標楷體" panose="03000509000000000000" pitchFamily="65" charset="-120"/>
                <a:sym typeface="Wingdings" panose="05000000000000000000" pitchFamily="2" charset="2"/>
              </a:rPr>
              <a:t>輔助 來表達思維的工具</a:t>
            </a:r>
            <a:endParaRPr lang="en-US" altLang="zh-TW" dirty="0" smtClean="0">
              <a:latin typeface="標楷體" panose="03000509000000000000" pitchFamily="65" charset="-120"/>
              <a:ea typeface="標楷體" panose="03000509000000000000" pitchFamily="65" charset="-120"/>
              <a:sym typeface="Wingdings" panose="05000000000000000000" pitchFamily="2" charset="2"/>
            </a:endParaRPr>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6</a:t>
            </a:fld>
            <a:endParaRPr lang="zh-TW" altLang="en-US"/>
          </a:p>
        </p:txBody>
      </p:sp>
    </p:spTree>
    <p:extLst>
      <p:ext uri="{BB962C8B-B14F-4D97-AF65-F5344CB8AC3E}">
        <p14:creationId xmlns:p14="http://schemas.microsoft.com/office/powerpoint/2010/main" xmlns="" val="1487833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TW" altLang="en-US" sz="1200" b="0" i="0" kern="1200" dirty="0" smtClean="0">
                <a:solidFill>
                  <a:schemeClr val="tx1"/>
                </a:solidFill>
                <a:effectLst/>
                <a:latin typeface="+mn-lt"/>
                <a:ea typeface="+mn-ea"/>
                <a:cs typeface="+mn-cs"/>
              </a:rPr>
              <a:t>心智圖是組織過的視覺化資訊，通常的型式是一種網絡狀的圖解。它並不是一個什麼新潮的概念，一開始是中心的主要概念或點子，再從這裡向外擴展路線。可以使用關鍵文字、色彩、圖像和符號來組合，並經由線條及各色箭號來連接，依照自己大腦決定來鋪陳型式。</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7</a:t>
            </a:fld>
            <a:endParaRPr lang="zh-TW" altLang="en-US"/>
          </a:p>
        </p:txBody>
      </p:sp>
    </p:spTree>
    <p:extLst>
      <p:ext uri="{BB962C8B-B14F-4D97-AF65-F5344CB8AC3E}">
        <p14:creationId xmlns:p14="http://schemas.microsoft.com/office/powerpoint/2010/main" xmlns="" val="22257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base"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base" latinLnBrk="0" hangingPunct="1">
              <a:lnSpc>
                <a:spcPct val="100000"/>
              </a:lnSpc>
              <a:spcBef>
                <a:spcPts val="0"/>
              </a:spcBef>
              <a:spcAft>
                <a:spcPts val="0"/>
              </a:spcAft>
              <a:buClrTx/>
              <a:buSzTx/>
              <a:buFontTx/>
              <a:buNone/>
              <a:tabLst/>
              <a:defRPr/>
            </a:pPr>
            <a:r>
              <a:rPr lang="zh-TW" altLang="en-US" dirty="0" smtClean="0"/>
              <a:t>那麼心智圖如何與專案計畫時結合應用呢</a:t>
            </a:r>
            <a:r>
              <a:rPr lang="en-US" altLang="zh-TW" dirty="0" smtClean="0"/>
              <a:t>?</a:t>
            </a:r>
          </a:p>
          <a:p>
            <a:pPr marL="0" marR="0" indent="0" algn="l" defTabSz="914400" rtl="0" eaLnBrk="1" fontAlgn="base"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1 </a:t>
            </a:r>
            <a:r>
              <a:rPr lang="zh-TW" altLang="en-US" sz="1200" dirty="0" smtClean="0">
                <a:latin typeface="標楷體" panose="03000509000000000000" pitchFamily="65" charset="-120"/>
                <a:ea typeface="標楷體" panose="03000509000000000000" pitchFamily="65" charset="-120"/>
              </a:rPr>
              <a:t>在專案任務的細節提供一個更為直觀視覺化的呈現。複雜的概念和程序用視覺化的型式呈現，可以更容易地被理解接受，團隊成員在這個點子想法上更能夠執行動作。</a:t>
            </a: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base"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2</a:t>
            </a:r>
            <a:r>
              <a:rPr lang="zh-TW" altLang="en-US" sz="1200" dirty="0" smtClean="0">
                <a:latin typeface="標楷體" panose="03000509000000000000" pitchFamily="65" charset="-120"/>
                <a:ea typeface="標楷體" panose="03000509000000000000" pitchFamily="65" charset="-120"/>
              </a:rPr>
              <a:t>提供團隊成員一個有用的工具，可以單獨地使用或是協同合作。</a:t>
            </a:r>
          </a:p>
          <a:p>
            <a:pPr marL="0" marR="0" indent="0" algn="l" defTabSz="914400" rtl="0" eaLnBrk="1" fontAlgn="base" latinLnBrk="0" hangingPunct="1">
              <a:lnSpc>
                <a:spcPct val="100000"/>
              </a:lnSpc>
              <a:spcBef>
                <a:spcPts val="0"/>
              </a:spcBef>
              <a:spcAft>
                <a:spcPts val="0"/>
              </a:spcAft>
              <a:buClrTx/>
              <a:buSzTx/>
              <a:buFontTx/>
              <a:buNone/>
              <a:tabLst/>
              <a:defRPr/>
            </a:pPr>
            <a:r>
              <a:rPr lang="en-US" altLang="zh-TW" sz="1200" dirty="0" smtClean="0">
                <a:latin typeface="標楷體" panose="03000509000000000000" pitchFamily="65" charset="-120"/>
                <a:ea typeface="標楷體" panose="03000509000000000000" pitchFamily="65" charset="-120"/>
              </a:rPr>
              <a:t>3</a:t>
            </a:r>
            <a:r>
              <a:rPr lang="zh-TW" altLang="en-US" sz="1200" dirty="0" smtClean="0">
                <a:latin typeface="標楷體" panose="03000509000000000000" pitchFamily="65" charset="-120"/>
                <a:ea typeface="標楷體" panose="03000509000000000000" pitchFamily="65" charset="-120"/>
              </a:rPr>
              <a:t>取得整個專案的大藍圖，同時可以在架構展開更細小的工作進一步深入。</a:t>
            </a: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base" latinLnBrk="0" hangingPunct="1">
              <a:lnSpc>
                <a:spcPct val="100000"/>
              </a:lnSpc>
              <a:spcBef>
                <a:spcPts val="0"/>
              </a:spcBef>
              <a:spcAft>
                <a:spcPts val="0"/>
              </a:spcAft>
              <a:buClrTx/>
              <a:buSzTx/>
              <a:buFontTx/>
              <a:buNone/>
              <a:tabLst/>
              <a:defRPr/>
            </a:pPr>
            <a:endParaRPr lang="en-US" altLang="zh-TW" sz="1200" dirty="0" smtClean="0">
              <a:latin typeface="標楷體" panose="03000509000000000000" pitchFamily="65" charset="-120"/>
              <a:ea typeface="標楷體" panose="03000509000000000000" pitchFamily="65" charset="-120"/>
            </a:endParaRPr>
          </a:p>
          <a:p>
            <a:pPr marL="0" marR="0" indent="0" algn="l" defTabSz="914400" rtl="0" eaLnBrk="1" fontAlgn="base" latinLnBrk="0" hangingPunct="1">
              <a:lnSpc>
                <a:spcPct val="100000"/>
              </a:lnSpc>
              <a:spcBef>
                <a:spcPts val="0"/>
              </a:spcBef>
              <a:spcAft>
                <a:spcPts val="0"/>
              </a:spcAft>
              <a:buClrTx/>
              <a:buSzTx/>
              <a:buFontTx/>
              <a:buNone/>
              <a:tabLst/>
              <a:defRPr/>
            </a:pPr>
            <a:r>
              <a:rPr lang="zh-TW" altLang="en-US" sz="1200" dirty="0" smtClean="0">
                <a:latin typeface="標楷體" panose="03000509000000000000" pitchFamily="65" charset="-120"/>
                <a:ea typeface="標楷體" panose="03000509000000000000" pitchFamily="65" charset="-120"/>
              </a:rPr>
              <a:t>讓專案管理不再單是文字與數字，透過圖像表示與協同合作，提升流程順暢度。</a:t>
            </a:r>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9</a:t>
            </a:fld>
            <a:endParaRPr lang="zh-TW" altLang="en-US"/>
          </a:p>
        </p:txBody>
      </p:sp>
    </p:spTree>
    <p:extLst>
      <p:ext uri="{BB962C8B-B14F-4D97-AF65-F5344CB8AC3E}">
        <p14:creationId xmlns:p14="http://schemas.microsoft.com/office/powerpoint/2010/main" xmlns="" val="3369833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smtClean="0">
                <a:latin typeface="Adobe 繁黑體 Std B" pitchFamily="34" charset="-120"/>
                <a:ea typeface="Adobe 繁黑體 Std B" pitchFamily="34" charset="-120"/>
              </a:rPr>
              <a:t>Mindlinker</a:t>
            </a:r>
            <a:r>
              <a:rPr lang="en-US" altLang="zh-TW" dirty="0" smtClean="0">
                <a:latin typeface="Adobe 繁黑體 Std B" pitchFamily="34" charset="-120"/>
                <a:ea typeface="Adobe 繁黑體 Std B" pitchFamily="34" charset="-120"/>
              </a:rPr>
              <a:t>(logo)</a:t>
            </a:r>
          </a:p>
          <a:p>
            <a:r>
              <a:rPr lang="zh-TW" altLang="en-US" dirty="0" smtClean="0">
                <a:latin typeface="Adobe 繁黑體 Std B" pitchFamily="34" charset="-120"/>
                <a:ea typeface="Adobe 繁黑體 Std B" pitchFamily="34" charset="-120"/>
              </a:rPr>
              <a:t>，這是我們開發出 以</a:t>
            </a:r>
            <a:r>
              <a:rPr lang="zh-TW" altLang="en-US" dirty="0" smtClean="0">
                <a:solidFill>
                  <a:srgbClr val="FF0000"/>
                </a:solidFill>
                <a:latin typeface="Adobe 繁黑體 Std B" pitchFamily="34" charset="-120"/>
                <a:ea typeface="Adobe 繁黑體 Std B" pitchFamily="34" charset="-120"/>
              </a:rPr>
              <a:t>心智圖</a:t>
            </a:r>
            <a:r>
              <a:rPr lang="zh-TW" altLang="en-US" dirty="0" smtClean="0">
                <a:latin typeface="Adobe 繁黑體 Std B" pitchFamily="34" charset="-120"/>
                <a:ea typeface="Adobe 繁黑體 Std B" pitchFamily="34" charset="-120"/>
              </a:rPr>
              <a:t>為導向的</a:t>
            </a:r>
            <a:r>
              <a:rPr lang="zh-TW" altLang="en-US" dirty="0" smtClean="0">
                <a:solidFill>
                  <a:srgbClr val="FF0000"/>
                </a:solidFill>
                <a:latin typeface="Adobe 繁黑體 Std B" pitchFamily="34" charset="-120"/>
                <a:ea typeface="Adobe 繁黑體 Std B" pitchFamily="34" charset="-120"/>
              </a:rPr>
              <a:t>線上專案管理系統</a:t>
            </a:r>
            <a:r>
              <a:rPr lang="zh-TW" altLang="en-US" dirty="0" smtClean="0">
                <a:latin typeface="Adobe 繁黑體 Std B" pitchFamily="34" charset="-120"/>
                <a:ea typeface="Adobe 繁黑體 Std B" pitchFamily="34" charset="-120"/>
              </a:rPr>
              <a:t>。</a:t>
            </a:r>
            <a:r>
              <a:rPr lang="en-US" altLang="zh-TW" dirty="0" smtClean="0">
                <a:latin typeface="Adobe 繁黑體 Std B" pitchFamily="34" charset="-120"/>
                <a:ea typeface="Adobe 繁黑體 Std B" pitchFamily="34" charset="-120"/>
              </a:rPr>
              <a:t> </a:t>
            </a:r>
            <a:endParaRPr lang="zh-TW" altLang="en-US" dirty="0"/>
          </a:p>
        </p:txBody>
      </p:sp>
      <p:sp>
        <p:nvSpPr>
          <p:cNvPr id="4" name="投影片編號版面配置區 3"/>
          <p:cNvSpPr>
            <a:spLocks noGrp="1"/>
          </p:cNvSpPr>
          <p:nvPr>
            <p:ph type="sldNum" sz="quarter" idx="10"/>
          </p:nvPr>
        </p:nvSpPr>
        <p:spPr/>
        <p:txBody>
          <a:bodyPr/>
          <a:lstStyle/>
          <a:p>
            <a:fld id="{71E3D8C6-AE5F-471B-9C42-9806871AC820}" type="slidenum">
              <a:rPr lang="zh-TW" altLang="en-US" smtClean="0"/>
              <a:pPr/>
              <a:t>11</a:t>
            </a:fld>
            <a:endParaRPr lang="zh-TW" altLang="en-US"/>
          </a:p>
        </p:txBody>
      </p:sp>
    </p:spTree>
    <p:extLst>
      <p:ext uri="{BB962C8B-B14F-4D97-AF65-F5344CB8AC3E}">
        <p14:creationId xmlns:p14="http://schemas.microsoft.com/office/powerpoint/2010/main" xmlns="" val="3530349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524000" y="1122363"/>
            <a:ext cx="9144000" cy="2387600"/>
          </a:xfrm>
        </p:spPr>
        <p:txBody>
          <a:bodyPr anchor="b"/>
          <a:lstStyle>
            <a:lvl1pPr algn="ctr">
              <a:defRPr sz="60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46831854-6BD0-4025-9289-3FE24D1CD802}" type="datetime1">
              <a:rPr lang="zh-TW" altLang="en-US" smtClean="0"/>
              <a:pPr/>
              <a:t>2015/12/10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1068594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DACD111-F644-4A40-A727-B2E22C9BCD58}" type="datetime1">
              <a:rPr lang="zh-TW" altLang="en-US" smtClean="0"/>
              <a:pPr/>
              <a:t>2015/12/10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4110987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10D4904-8780-4640-9D79-9D1458E0F6E0}" type="datetime1">
              <a:rPr lang="zh-TW" altLang="en-US" smtClean="0"/>
              <a:pPr/>
              <a:t>2015/12/10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4150801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83D2B30E-4EC5-4392-AFFC-46CCCE0D4FA4}" type="datetime1">
              <a:rPr lang="zh-TW" altLang="en-US" smtClean="0"/>
              <a:pPr/>
              <a:t>2015/12/10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134264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31850" y="1709738"/>
            <a:ext cx="10515600" cy="2852737"/>
          </a:xfrm>
        </p:spPr>
        <p:txBody>
          <a:bodyPr anchor="b"/>
          <a:lstStyle>
            <a:lvl1pPr>
              <a:defRPr sz="6000"/>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53AB5311-8891-434A-B02F-4D724FB6C76A}" type="datetime1">
              <a:rPr lang="zh-TW" altLang="en-US" smtClean="0"/>
              <a:pPr/>
              <a:t>2015/12/10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245028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838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6172200" y="1825625"/>
            <a:ext cx="51816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7E2ACDDE-4FCF-452A-A450-923CBCD5ADBE}" type="datetime1">
              <a:rPr lang="zh-TW" altLang="en-US" smtClean="0"/>
              <a:pPr/>
              <a:t>2015/12/10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2426989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839788" y="365125"/>
            <a:ext cx="10515600" cy="1325563"/>
          </a:xfrm>
        </p:spPr>
        <p:txBody>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839788" y="2505075"/>
            <a:ext cx="5157787"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6172200" y="2505075"/>
            <a:ext cx="518318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C0AEA728-84B3-4B3B-92A2-1C20C9948804}" type="datetime1">
              <a:rPr lang="zh-TW" altLang="en-US" smtClean="0"/>
              <a:pPr/>
              <a:t>2015/12/10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3884901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45ACDF0E-0945-48FB-BD31-B8E3872743C7}" type="datetime1">
              <a:rPr lang="zh-TW" altLang="en-US" smtClean="0"/>
              <a:pPr/>
              <a:t>2015/12/10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386669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97E5713-E46F-4D15-8B47-1AE15E51A3DB}" type="datetime1">
              <a:rPr lang="zh-TW" altLang="en-US" smtClean="0"/>
              <a:pPr/>
              <a:t>2015/12/10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67708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AF7E07A8-2380-4852-A066-9A3A1671D6FE}" type="datetime1">
              <a:rPr lang="zh-TW" altLang="en-US" smtClean="0"/>
              <a:pPr/>
              <a:t>2015/12/10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2131570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E2161DB1-9AE1-4B09-AD6D-B8C4D3CC3DF0}" type="datetime1">
              <a:rPr lang="zh-TW" altLang="en-US" smtClean="0"/>
              <a:pPr/>
              <a:t>2015/12/10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2904594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478382-5E7E-4F4D-8B97-D014E964DF84}" type="datetime1">
              <a:rPr lang="zh-TW" altLang="en-US" smtClean="0"/>
              <a:pPr/>
              <a:t>2015/12/10</a:t>
            </a:fld>
            <a:endParaRPr lang="zh-TW" altLang="en-US"/>
          </a:p>
        </p:txBody>
      </p:sp>
      <p:sp>
        <p:nvSpPr>
          <p:cNvPr id="5" name="頁尾版面配置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2F700-F58F-4411-B0F3-9B6B00EA835C}" type="slidenum">
              <a:rPr lang="zh-TW" altLang="en-US" smtClean="0"/>
              <a:pPr/>
              <a:t>‹#›</a:t>
            </a:fld>
            <a:endParaRPr lang="zh-TW" altLang="en-US"/>
          </a:p>
        </p:txBody>
      </p:sp>
    </p:spTree>
    <p:extLst>
      <p:ext uri="{BB962C8B-B14F-4D97-AF65-F5344CB8AC3E}">
        <p14:creationId xmlns:p14="http://schemas.microsoft.com/office/powerpoint/2010/main" xmlns="" val="1852286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jpe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1250731" y="1214438"/>
            <a:ext cx="9417269" cy="2387600"/>
          </a:xfrm>
        </p:spPr>
        <p:txBody>
          <a:bodyPr>
            <a:normAutofit/>
          </a:bodyPr>
          <a:lstStyle/>
          <a:p>
            <a:r>
              <a:rPr lang="zh-TW" altLang="en-US" b="1" dirty="0" smtClean="0">
                <a:solidFill>
                  <a:schemeClr val="accent6"/>
                </a:solidFill>
                <a:latin typeface="微軟正黑體" panose="020B0604030504040204" pitchFamily="34" charset="-120"/>
                <a:ea typeface="微軟正黑體" panose="020B0604030504040204" pitchFamily="34" charset="-120"/>
              </a:rPr>
              <a:t>多人心智圖同步平台</a:t>
            </a:r>
            <a:r>
              <a:rPr lang="en-US" altLang="zh-TW" b="1" dirty="0" smtClean="0">
                <a:solidFill>
                  <a:schemeClr val="accent6"/>
                </a:solidFill>
                <a:latin typeface="微軟正黑體" panose="020B0604030504040204" pitchFamily="34" charset="-120"/>
                <a:ea typeface="微軟正黑體" panose="020B0604030504040204" pitchFamily="34" charset="-120"/>
              </a:rPr>
              <a:t/>
            </a:r>
            <a:br>
              <a:rPr lang="en-US" altLang="zh-TW" b="1" dirty="0" smtClean="0">
                <a:solidFill>
                  <a:schemeClr val="accent6"/>
                </a:solidFill>
                <a:latin typeface="微軟正黑體" panose="020B0604030504040204" pitchFamily="34" charset="-120"/>
                <a:ea typeface="微軟正黑體" panose="020B0604030504040204" pitchFamily="34" charset="-120"/>
              </a:rPr>
            </a:br>
            <a:r>
              <a:rPr lang="zh-TW" altLang="en-US" b="1" dirty="0" smtClean="0">
                <a:solidFill>
                  <a:schemeClr val="accent6"/>
                </a:solidFill>
                <a:latin typeface="微軟正黑體" panose="020B0604030504040204" pitchFamily="34" charset="-120"/>
                <a:ea typeface="微軟正黑體" panose="020B0604030504040204" pitchFamily="34" charset="-120"/>
              </a:rPr>
              <a:t>與企業之應用</a:t>
            </a:r>
            <a:endParaRPr lang="zh-TW" altLang="en-US" dirty="0"/>
          </a:p>
        </p:txBody>
      </p:sp>
      <p:sp>
        <p:nvSpPr>
          <p:cNvPr id="3" name="副標題 2"/>
          <p:cNvSpPr>
            <a:spLocks noGrp="1"/>
          </p:cNvSpPr>
          <p:nvPr>
            <p:ph type="subTitle" idx="1"/>
          </p:nvPr>
        </p:nvSpPr>
        <p:spPr>
          <a:xfrm>
            <a:off x="1524000" y="4106535"/>
            <a:ext cx="9144000" cy="1655762"/>
          </a:xfrm>
        </p:spPr>
        <p:txBody>
          <a:bodyPr>
            <a:normAutofit lnSpcReduction="10000"/>
          </a:bodyPr>
          <a:lstStyle/>
          <a:p>
            <a:r>
              <a:rPr lang="zh-TW" altLang="en-US" sz="4000" dirty="0" smtClean="0">
                <a:latin typeface="標楷體" panose="03000509000000000000" pitchFamily="65" charset="-120"/>
                <a:ea typeface="標楷體" panose="03000509000000000000" pitchFamily="65" charset="-120"/>
              </a:rPr>
              <a:t>第三組</a:t>
            </a:r>
            <a:endParaRPr lang="en-US" altLang="zh-TW" sz="40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指導教授：陳建宏 </a:t>
            </a:r>
            <a:endParaRPr lang="en-US" altLang="zh-TW" sz="3200" dirty="0" smtClean="0">
              <a:latin typeface="標楷體" panose="03000509000000000000" pitchFamily="65" charset="-120"/>
              <a:ea typeface="標楷體" panose="03000509000000000000" pitchFamily="65" charset="-120"/>
            </a:endParaRPr>
          </a:p>
          <a:p>
            <a:r>
              <a:rPr lang="zh-TW" altLang="en-US" sz="3200" dirty="0" smtClean="0">
                <a:latin typeface="標楷體" panose="03000509000000000000" pitchFamily="65" charset="-120"/>
                <a:ea typeface="標楷體" panose="03000509000000000000" pitchFamily="65" charset="-120"/>
              </a:rPr>
              <a:t>組員：巫柏萱、林立鎧、梁瑜芳、余美儒、劉謹維</a:t>
            </a:r>
            <a:endParaRPr lang="en-US" altLang="zh-TW" sz="3200" dirty="0" smtClean="0">
              <a:latin typeface="標楷體" panose="03000509000000000000" pitchFamily="65" charset="-120"/>
              <a:ea typeface="標楷體" panose="03000509000000000000" pitchFamily="65" charset="-120"/>
            </a:endParaRPr>
          </a:p>
        </p:txBody>
      </p:sp>
      <p:sp>
        <p:nvSpPr>
          <p:cNvPr id="5" name="投影片編號版面配置區 4"/>
          <p:cNvSpPr>
            <a:spLocks noGrp="1"/>
          </p:cNvSpPr>
          <p:nvPr>
            <p:ph type="sldNum" sz="quarter" idx="12"/>
          </p:nvPr>
        </p:nvSpPr>
        <p:spPr/>
        <p:txBody>
          <a:bodyPr/>
          <a:lstStyle/>
          <a:p>
            <a:fld id="{1DC2F700-F58F-4411-B0F3-9B6B00EA835C}" type="slidenum">
              <a:rPr lang="zh-TW" altLang="en-US" smtClean="0"/>
              <a:pPr/>
              <a:t>1</a:t>
            </a:fld>
            <a:endParaRPr lang="zh-TW" altLang="en-US"/>
          </a:p>
        </p:txBody>
      </p:sp>
    </p:spTree>
    <p:extLst>
      <p:ext uri="{BB962C8B-B14F-4D97-AF65-F5344CB8AC3E}">
        <p14:creationId xmlns:p14="http://schemas.microsoft.com/office/powerpoint/2010/main" xmlns="" val="394717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lstStyle/>
          <a:p>
            <a:r>
              <a:rPr lang="en-US" altLang="zh-TW" dirty="0"/>
              <a:t>https://</a:t>
            </a:r>
            <a:r>
              <a:rPr lang="en-US" altLang="zh-TW" dirty="0" smtClean="0"/>
              <a:t>www.youtube.com/watch?v=nmvaeXh7WiQ</a:t>
            </a:r>
            <a:endParaRPr lang="en-US" altLang="zh-TW" dirty="0"/>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10</a:t>
            </a:fld>
            <a:endParaRPr lang="zh-TW" altLang="en-US"/>
          </a:p>
        </p:txBody>
      </p:sp>
    </p:spTree>
    <p:extLst>
      <p:ext uri="{BB962C8B-B14F-4D97-AF65-F5344CB8AC3E}">
        <p14:creationId xmlns:p14="http://schemas.microsoft.com/office/powerpoint/2010/main" xmlns="" val="10915831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內容版面配置區 8"/>
          <p:cNvGraphicFramePr>
            <a:graphicFrameLocks noGrp="1"/>
          </p:cNvGraphicFramePr>
          <p:nvPr>
            <p:ph idx="1"/>
            <p:extLst>
              <p:ext uri="{D42A27DB-BD31-4B8C-83A1-F6EECF244321}">
                <p14:modId xmlns:p14="http://schemas.microsoft.com/office/powerpoint/2010/main" xmlns="" val="2749184478"/>
              </p:ext>
            </p:extLst>
          </p:nvPr>
        </p:nvGraphicFramePr>
        <p:xfrm>
          <a:off x="403227" y="290609"/>
          <a:ext cx="11353800" cy="594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手繪多邊形 20"/>
          <p:cNvSpPr/>
          <p:nvPr/>
        </p:nvSpPr>
        <p:spPr>
          <a:xfrm rot="21430551">
            <a:off x="7028596" y="3531918"/>
            <a:ext cx="452120" cy="838372"/>
          </a:xfrm>
          <a:custGeom>
            <a:avLst/>
            <a:gdLst>
              <a:gd name="connsiteX0" fmla="*/ 4988 w 719752"/>
              <a:gd name="connsiteY0" fmla="*/ 597991 h 706497"/>
              <a:gd name="connsiteX1" fmla="*/ 409434 w 719752"/>
              <a:gd name="connsiteY1" fmla="*/ 114 h 706497"/>
              <a:gd name="connsiteX2" fmla="*/ 708372 w 719752"/>
              <a:gd name="connsiteY2" fmla="*/ 650745 h 706497"/>
              <a:gd name="connsiteX3" fmla="*/ 4988 w 719752"/>
              <a:gd name="connsiteY3" fmla="*/ 597991 h 706497"/>
            </a:gdLst>
            <a:ahLst/>
            <a:cxnLst>
              <a:cxn ang="0">
                <a:pos x="connsiteX0" y="connsiteY0"/>
              </a:cxn>
              <a:cxn ang="0">
                <a:pos x="connsiteX1" y="connsiteY1"/>
              </a:cxn>
              <a:cxn ang="0">
                <a:pos x="connsiteX2" y="connsiteY2"/>
              </a:cxn>
              <a:cxn ang="0">
                <a:pos x="connsiteX3" y="connsiteY3"/>
              </a:cxn>
            </a:cxnLst>
            <a:rect l="l" t="t" r="r" b="b"/>
            <a:pathLst>
              <a:path w="719752" h="706497">
                <a:moveTo>
                  <a:pt x="4988" y="597991"/>
                </a:moveTo>
                <a:cubicBezTo>
                  <a:pt x="-44835" y="489553"/>
                  <a:pt x="292203" y="-8678"/>
                  <a:pt x="409434" y="114"/>
                </a:cubicBezTo>
                <a:cubicBezTo>
                  <a:pt x="526665" y="8906"/>
                  <a:pt x="775780" y="551099"/>
                  <a:pt x="708372" y="650745"/>
                </a:cubicBezTo>
                <a:cubicBezTo>
                  <a:pt x="640964" y="750391"/>
                  <a:pt x="54811" y="706429"/>
                  <a:pt x="4988" y="597991"/>
                </a:cubicBezTo>
                <a:close/>
              </a:path>
            </a:pathLst>
          </a:cu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3885360" y="4761462"/>
            <a:ext cx="3230002" cy="954107"/>
          </a:xfrm>
          <a:prstGeom prst="rect">
            <a:avLst/>
          </a:prstGeom>
          <a:noFill/>
        </p:spPr>
        <p:txBody>
          <a:bodyPr wrap="square" rtlCol="0">
            <a:spAutoFit/>
          </a:bodyPr>
          <a:lstStyle/>
          <a:p>
            <a:pPr algn="ctr"/>
            <a:r>
              <a:rPr lang="zh-TW" altLang="en-US" sz="2800" dirty="0" smtClean="0">
                <a:latin typeface="標楷體" panose="03000509000000000000" pitchFamily="65" charset="-120"/>
                <a:ea typeface="標楷體" panose="03000509000000000000" pitchFamily="65" charset="-120"/>
              </a:rPr>
              <a:t>滿足企業專案管理之需求</a:t>
            </a:r>
            <a:endParaRPr lang="zh-TW" altLang="en-US" sz="2800" dirty="0">
              <a:latin typeface="標楷體" panose="03000509000000000000" pitchFamily="65" charset="-120"/>
              <a:ea typeface="標楷體" panose="03000509000000000000" pitchFamily="65" charset="-120"/>
            </a:endParaRPr>
          </a:p>
        </p:txBody>
      </p:sp>
      <p:sp>
        <p:nvSpPr>
          <p:cNvPr id="23" name="文字方塊 22"/>
          <p:cNvSpPr txBox="1"/>
          <p:nvPr/>
        </p:nvSpPr>
        <p:spPr>
          <a:xfrm>
            <a:off x="5771209" y="1859115"/>
            <a:ext cx="3785224" cy="523220"/>
          </a:xfrm>
          <a:prstGeom prst="rect">
            <a:avLst/>
          </a:prstGeom>
          <a:noFill/>
        </p:spPr>
        <p:txBody>
          <a:bodyPr wrap="square" rtlCol="0">
            <a:spAutoFit/>
          </a:bodyPr>
          <a:lstStyle/>
          <a:p>
            <a:r>
              <a:rPr lang="zh-TW" altLang="en-US" sz="2800" dirty="0" smtClean="0">
                <a:latin typeface="標楷體" panose="03000509000000000000" pitchFamily="65" charset="-120"/>
                <a:ea typeface="標楷體" panose="03000509000000000000" pitchFamily="65" charset="-120"/>
              </a:rPr>
              <a:t>激盪想法、呈現清晰</a:t>
            </a:r>
            <a:endParaRPr lang="zh-TW" altLang="en-US" sz="2800" dirty="0">
              <a:latin typeface="標楷體" panose="03000509000000000000" pitchFamily="65" charset="-120"/>
              <a:ea typeface="標楷體" panose="03000509000000000000" pitchFamily="65" charset="-120"/>
            </a:endParaRPr>
          </a:p>
        </p:txBody>
      </p:sp>
      <p:sp>
        <p:nvSpPr>
          <p:cNvPr id="26" name="文字方塊 25"/>
          <p:cNvSpPr txBox="1"/>
          <p:nvPr/>
        </p:nvSpPr>
        <p:spPr>
          <a:xfrm>
            <a:off x="8496756" y="4804393"/>
            <a:ext cx="2795954" cy="523220"/>
          </a:xfrm>
          <a:prstGeom prst="rect">
            <a:avLst/>
          </a:prstGeom>
          <a:noFill/>
        </p:spPr>
        <p:txBody>
          <a:bodyPr wrap="square" rtlCol="0">
            <a:spAutoFit/>
          </a:bodyPr>
          <a:lstStyle/>
          <a:p>
            <a:r>
              <a:rPr lang="zh-TW" altLang="en-US" sz="2800" dirty="0" smtClean="0">
                <a:latin typeface="標楷體" panose="03000509000000000000" pitchFamily="65" charset="-120"/>
                <a:ea typeface="標楷體" panose="03000509000000000000" pitchFamily="65" charset="-120"/>
              </a:rPr>
              <a:t>即時互動</a:t>
            </a:r>
            <a:endParaRPr lang="zh-TW" altLang="en-US" sz="2800" dirty="0">
              <a:latin typeface="標楷體" panose="03000509000000000000" pitchFamily="65" charset="-120"/>
              <a:ea typeface="標楷體" panose="03000509000000000000" pitchFamily="65" charset="-120"/>
            </a:endParaRPr>
          </a:p>
        </p:txBody>
      </p:sp>
      <p:sp>
        <p:nvSpPr>
          <p:cNvPr id="27" name="文字方塊 26"/>
          <p:cNvSpPr txBox="1"/>
          <p:nvPr/>
        </p:nvSpPr>
        <p:spPr>
          <a:xfrm>
            <a:off x="8189921" y="3854270"/>
            <a:ext cx="2733023" cy="584775"/>
          </a:xfrm>
          <a:prstGeom prst="rect">
            <a:avLst/>
          </a:prstGeom>
          <a:noFill/>
        </p:spPr>
        <p:txBody>
          <a:bodyPr wrap="square" rtlCol="0">
            <a:spAutoFit/>
          </a:bodyPr>
          <a:lstStyle/>
          <a:p>
            <a:r>
              <a:rPr lang="zh-TW" altLang="en-US" sz="3200" dirty="0" smtClean="0">
                <a:latin typeface="標楷體" panose="03000509000000000000" pitchFamily="65" charset="-120"/>
                <a:ea typeface="標楷體" panose="03000509000000000000" pitchFamily="65" charset="-120"/>
              </a:rPr>
              <a:t>多人線上同步</a:t>
            </a:r>
            <a:endParaRPr lang="zh-TW" altLang="en-US" sz="3200" dirty="0">
              <a:latin typeface="標楷體" panose="03000509000000000000" pitchFamily="65" charset="-120"/>
              <a:ea typeface="標楷體" panose="03000509000000000000" pitchFamily="65" charset="-120"/>
            </a:endParaRPr>
          </a:p>
        </p:txBody>
      </p:sp>
      <p:cxnSp>
        <p:nvCxnSpPr>
          <p:cNvPr id="29" name="直線單箭頭接點 28"/>
          <p:cNvCxnSpPr/>
          <p:nvPr/>
        </p:nvCxnSpPr>
        <p:spPr>
          <a:xfrm>
            <a:off x="3552669" y="1345561"/>
            <a:ext cx="3580591" cy="2340151"/>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31" name="文字方塊 30"/>
          <p:cNvSpPr txBox="1"/>
          <p:nvPr/>
        </p:nvSpPr>
        <p:spPr>
          <a:xfrm>
            <a:off x="6446064" y="1288793"/>
            <a:ext cx="1826141" cy="584775"/>
          </a:xfrm>
          <a:prstGeom prst="rect">
            <a:avLst/>
          </a:prstGeom>
          <a:noFill/>
        </p:spPr>
        <p:txBody>
          <a:bodyPr wrap="none" rtlCol="0">
            <a:spAutoFit/>
          </a:bodyPr>
          <a:lstStyle/>
          <a:p>
            <a:r>
              <a:rPr lang="zh-TW" altLang="en-US" sz="3200" dirty="0" smtClean="0">
                <a:latin typeface="標楷體" panose="03000509000000000000" pitchFamily="65" charset="-120"/>
                <a:ea typeface="標楷體" panose="03000509000000000000" pitchFamily="65" charset="-120"/>
              </a:rPr>
              <a:t>心智模式</a:t>
            </a:r>
            <a:endParaRPr lang="zh-TW" altLang="en-US" sz="3200" dirty="0">
              <a:latin typeface="標楷體" panose="03000509000000000000" pitchFamily="65" charset="-120"/>
              <a:ea typeface="標楷體" panose="03000509000000000000" pitchFamily="65" charset="-120"/>
            </a:endParaRPr>
          </a:p>
        </p:txBody>
      </p:sp>
      <p:sp>
        <p:nvSpPr>
          <p:cNvPr id="33" name="文字方塊 32"/>
          <p:cNvSpPr txBox="1"/>
          <p:nvPr/>
        </p:nvSpPr>
        <p:spPr>
          <a:xfrm>
            <a:off x="4133849" y="3951104"/>
            <a:ext cx="2733023" cy="584775"/>
          </a:xfrm>
          <a:prstGeom prst="rect">
            <a:avLst/>
          </a:prstGeom>
          <a:noFill/>
        </p:spPr>
        <p:txBody>
          <a:bodyPr wrap="square" rtlCol="0">
            <a:spAutoFit/>
          </a:bodyPr>
          <a:lstStyle/>
          <a:p>
            <a:pPr algn="ctr"/>
            <a:r>
              <a:rPr lang="zh-TW" altLang="en-US" sz="3200" dirty="0" smtClean="0">
                <a:latin typeface="標楷體" panose="03000509000000000000" pitchFamily="65" charset="-120"/>
                <a:ea typeface="標楷體" panose="03000509000000000000" pitchFamily="65" charset="-120"/>
              </a:rPr>
              <a:t>專案管理</a:t>
            </a:r>
            <a:endParaRPr lang="zh-TW" altLang="en-US" sz="3200" dirty="0">
              <a:latin typeface="標楷體" panose="03000509000000000000" pitchFamily="65" charset="-120"/>
              <a:ea typeface="標楷體" panose="03000509000000000000" pitchFamily="65" charset="-120"/>
            </a:endParaRPr>
          </a:p>
        </p:txBody>
      </p:sp>
      <p:sp>
        <p:nvSpPr>
          <p:cNvPr id="35" name="投影片編號版面配置區 34"/>
          <p:cNvSpPr>
            <a:spLocks noGrp="1"/>
          </p:cNvSpPr>
          <p:nvPr>
            <p:ph type="sldNum" sz="quarter" idx="12"/>
          </p:nvPr>
        </p:nvSpPr>
        <p:spPr/>
        <p:txBody>
          <a:bodyPr/>
          <a:lstStyle/>
          <a:p>
            <a:fld id="{1DC2F700-F58F-4411-B0F3-9B6B00EA835C}" type="slidenum">
              <a:rPr lang="zh-TW" altLang="en-US" smtClean="0"/>
              <a:pPr/>
              <a:t>11</a:t>
            </a:fld>
            <a:endParaRPr lang="zh-TW" altLang="en-US"/>
          </a:p>
        </p:txBody>
      </p:sp>
      <p:grpSp>
        <p:nvGrpSpPr>
          <p:cNvPr id="4" name="群組 3"/>
          <p:cNvGrpSpPr/>
          <p:nvPr/>
        </p:nvGrpSpPr>
        <p:grpSpPr>
          <a:xfrm>
            <a:off x="718443" y="215309"/>
            <a:ext cx="4152900" cy="1333500"/>
            <a:chOff x="718443" y="215309"/>
            <a:chExt cx="4152900" cy="1333500"/>
          </a:xfrm>
        </p:grpSpPr>
        <p:pic>
          <p:nvPicPr>
            <p:cNvPr id="13" name="Picture 2" descr="C:\Users\ben\Desktop\競賽影片\logo\2222.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718443" y="215309"/>
              <a:ext cx="4152900" cy="13335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矩形 2"/>
            <p:cNvSpPr/>
            <p:nvPr/>
          </p:nvSpPr>
          <p:spPr>
            <a:xfrm>
              <a:off x="2057400" y="1143000"/>
              <a:ext cx="2726871" cy="202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xmlns="" val="298050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p:cNvSpPr>
            <a:spLocks noGrp="1"/>
          </p:cNvSpPr>
          <p:nvPr>
            <p:ph type="title"/>
          </p:nvPr>
        </p:nvSpPr>
        <p:spPr>
          <a:xfrm>
            <a:off x="838200" y="365125"/>
            <a:ext cx="10515600" cy="1325563"/>
          </a:xfrm>
        </p:spPr>
        <p:txBody>
          <a:bodyPr>
            <a:normAutofit/>
          </a:bodyPr>
          <a:lstStyle/>
          <a:p>
            <a:r>
              <a:rPr lang="zh-TW" altLang="en-US" sz="4000" dirty="0" smtClean="0">
                <a:latin typeface="Adobe 楷体 Std R" pitchFamily="18" charset="-128"/>
                <a:ea typeface="Adobe 楷体 Std R" pitchFamily="18" charset="-128"/>
              </a:rPr>
              <a:t>產學合作</a:t>
            </a:r>
            <a:endParaRPr lang="zh-TW" altLang="en-US" sz="4000" dirty="0">
              <a:latin typeface="Adobe 楷体 Std R" pitchFamily="18" charset="-128"/>
              <a:ea typeface="Adobe 楷体 Std R" pitchFamily="18" charset="-128"/>
            </a:endParaRPr>
          </a:p>
        </p:txBody>
      </p:sp>
      <p:sp>
        <p:nvSpPr>
          <p:cNvPr id="5" name="內容版面配置區 2"/>
          <p:cNvSpPr>
            <a:spLocks noGrp="1"/>
          </p:cNvSpPr>
          <p:nvPr>
            <p:ph idx="1"/>
          </p:nvPr>
        </p:nvSpPr>
        <p:spPr>
          <a:xfrm>
            <a:off x="838200" y="1825625"/>
            <a:ext cx="10515600" cy="4351338"/>
          </a:xfrm>
        </p:spPr>
        <p:txBody>
          <a:bodyPr/>
          <a:lstStyle/>
          <a:p>
            <a:pPr marL="0" indent="0">
              <a:buNone/>
            </a:pPr>
            <a:r>
              <a:rPr lang="zh-TW" altLang="en-US" dirty="0" smtClean="0">
                <a:latin typeface="標楷體" panose="03000509000000000000" pitchFamily="65" charset="-120"/>
                <a:ea typeface="標楷體" panose="03000509000000000000" pitchFamily="65" charset="-120"/>
              </a:rPr>
              <a:t>信織實業股份有限公司</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不織布</a:t>
            </a:r>
            <a:r>
              <a:rPr lang="zh-TW" altLang="en-US" dirty="0" smtClean="0">
                <a:latin typeface="標楷體" panose="03000509000000000000" pitchFamily="65" charset="-120"/>
                <a:ea typeface="標楷體" panose="03000509000000000000" pitchFamily="65" charset="-120"/>
              </a:rPr>
              <a:t>生產</a:t>
            </a:r>
            <a:r>
              <a:rPr lang="zh-TW" altLang="en-US" dirty="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創立</a:t>
            </a:r>
            <a:r>
              <a:rPr lang="zh-TW" altLang="en-US" dirty="0">
                <a:latin typeface="標楷體" panose="03000509000000000000" pitchFamily="65" charset="-120"/>
                <a:ea typeface="標楷體" panose="03000509000000000000" pitchFamily="65" charset="-120"/>
              </a:rPr>
              <a:t>於民國</a:t>
            </a:r>
            <a:r>
              <a:rPr lang="en-US" altLang="zh-TW" dirty="0">
                <a:latin typeface="標楷體" panose="03000509000000000000" pitchFamily="65" charset="-120"/>
                <a:ea typeface="標楷體" panose="03000509000000000000" pitchFamily="65" charset="-120"/>
              </a:rPr>
              <a:t>76</a:t>
            </a:r>
            <a:r>
              <a:rPr lang="zh-TW" altLang="en-US" dirty="0" smtClean="0">
                <a:latin typeface="標楷體" panose="03000509000000000000" pitchFamily="65" charset="-120"/>
                <a:ea typeface="標楷體" panose="03000509000000000000" pitchFamily="65" charset="-120"/>
              </a:rPr>
              <a:t>年。</a:t>
            </a:r>
            <a:endParaRPr lang="en-US" altLang="zh-TW" dirty="0" smtClean="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a:t>
            </a:r>
            <a:r>
              <a:rPr lang="zh-TW" altLang="en-US" dirty="0" smtClean="0">
                <a:solidFill>
                  <a:srgbClr val="FF0000"/>
                </a:solidFill>
                <a:latin typeface="標楷體" panose="03000509000000000000" pitchFamily="65" charset="-120"/>
                <a:ea typeface="標楷體" panose="03000509000000000000" pitchFamily="65" charset="-120"/>
              </a:rPr>
              <a:t>中國大陸、越南</a:t>
            </a:r>
            <a:r>
              <a:rPr lang="zh-TW" altLang="en-US" dirty="0">
                <a:latin typeface="標楷體" panose="03000509000000000000" pitchFamily="65" charset="-120"/>
                <a:ea typeface="標楷體" panose="03000509000000000000" pitchFamily="65" charset="-120"/>
              </a:rPr>
              <a:t>設立子公司</a:t>
            </a:r>
            <a:r>
              <a:rPr lang="zh-TW" altLang="en-US" dirty="0" smtClean="0">
                <a:latin typeface="標楷體" panose="03000509000000000000" pitchFamily="65" charset="-120"/>
                <a:ea typeface="標楷體" panose="03000509000000000000" pitchFamily="65" charset="-120"/>
              </a:rPr>
              <a:t>。</a:t>
            </a:r>
            <a:endParaRPr lang="en-US" altLang="zh-TW" dirty="0" smtClean="0">
              <a:latin typeface="標楷體" panose="03000509000000000000" pitchFamily="65" charset="-120"/>
              <a:ea typeface="標楷體" panose="03000509000000000000" pitchFamily="65" charset="-120"/>
            </a:endParaRPr>
          </a:p>
          <a:p>
            <a:pPr marL="0" indent="0">
              <a:buNone/>
            </a:pPr>
            <a:endParaRPr lang="en-US" altLang="zh-TW" dirty="0" smtClean="0">
              <a:latin typeface="標楷體" panose="03000509000000000000" pitchFamily="65" charset="-120"/>
              <a:ea typeface="標楷體" panose="03000509000000000000" pitchFamily="65" charset="-120"/>
            </a:endParaRPr>
          </a:p>
          <a:p>
            <a:pPr marL="0" indent="0">
              <a:buNone/>
            </a:pPr>
            <a:endParaRPr lang="zh-TW" altLang="en-US" dirty="0">
              <a:latin typeface="標楷體" panose="03000509000000000000" pitchFamily="65" charset="-120"/>
              <a:ea typeface="標楷體" panose="03000509000000000000" pitchFamily="65" charset="-120"/>
            </a:endParaRPr>
          </a:p>
        </p:txBody>
      </p:sp>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96053" y="365125"/>
            <a:ext cx="7954108" cy="1011555"/>
          </a:xfrm>
          <a:prstGeom prst="rect">
            <a:avLst/>
          </a:prstGeom>
        </p:spPr>
      </p:pic>
      <p:sp>
        <p:nvSpPr>
          <p:cNvPr id="8" name="投影片編號版面配置區 7"/>
          <p:cNvSpPr>
            <a:spLocks noGrp="1"/>
          </p:cNvSpPr>
          <p:nvPr>
            <p:ph type="sldNum" sz="quarter" idx="12"/>
          </p:nvPr>
        </p:nvSpPr>
        <p:spPr/>
        <p:txBody>
          <a:bodyPr/>
          <a:lstStyle/>
          <a:p>
            <a:fld id="{1DC2F700-F58F-4411-B0F3-9B6B00EA835C}" type="slidenum">
              <a:rPr lang="zh-TW" altLang="en-US" smtClean="0"/>
              <a:pPr/>
              <a:t>12</a:t>
            </a:fld>
            <a:endParaRPr lang="zh-TW" altLang="en-US"/>
          </a:p>
        </p:txBody>
      </p:sp>
    </p:spTree>
    <p:extLst>
      <p:ext uri="{BB962C8B-B14F-4D97-AF65-F5344CB8AC3E}">
        <p14:creationId xmlns:p14="http://schemas.microsoft.com/office/powerpoint/2010/main" xmlns="" val="1510185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方塊 6"/>
          <p:cNvSpPr txBox="1"/>
          <p:nvPr/>
        </p:nvSpPr>
        <p:spPr>
          <a:xfrm>
            <a:off x="838200" y="1870075"/>
            <a:ext cx="3835400" cy="523220"/>
          </a:xfrm>
          <a:prstGeom prst="rect">
            <a:avLst/>
          </a:prstGeom>
          <a:noFill/>
        </p:spPr>
        <p:txBody>
          <a:bodyPr wrap="square" rtlCol="0">
            <a:spAutoFit/>
          </a:bodyPr>
          <a:lstStyle/>
          <a:p>
            <a:pPr marL="457200" indent="-457200">
              <a:buFont typeface="Wingdings" panose="05000000000000000000" pitchFamily="2" charset="2"/>
              <a:buChar char="l"/>
            </a:pPr>
            <a:r>
              <a:rPr lang="zh-TW" altLang="en-US" sz="2800" dirty="0" smtClean="0">
                <a:latin typeface="標楷體" panose="03000509000000000000" pitchFamily="65" charset="-120"/>
                <a:ea typeface="標楷體" panose="03000509000000000000" pitchFamily="65" charset="-120"/>
              </a:rPr>
              <a:t>專案三階段</a:t>
            </a:r>
            <a:endParaRPr lang="zh-TW" altLang="en-US" sz="2800" dirty="0">
              <a:latin typeface="標楷體" panose="03000509000000000000" pitchFamily="65" charset="-120"/>
              <a:ea typeface="標楷體" panose="03000509000000000000" pitchFamily="65" charset="-120"/>
            </a:endParaRPr>
          </a:p>
        </p:txBody>
      </p:sp>
      <p:sp>
        <p:nvSpPr>
          <p:cNvPr id="11" name="標題 1"/>
          <p:cNvSpPr>
            <a:spLocks noGrp="1"/>
          </p:cNvSpPr>
          <p:nvPr>
            <p:ph type="title"/>
          </p:nvPr>
        </p:nvSpPr>
        <p:spPr>
          <a:xfrm>
            <a:off x="838200" y="365125"/>
            <a:ext cx="10515600" cy="1325563"/>
          </a:xfrm>
        </p:spPr>
        <p:txBody>
          <a:bodyPr/>
          <a:lstStyle/>
          <a:p>
            <a:r>
              <a:rPr lang="zh-TW" altLang="en-US" dirty="0">
                <a:latin typeface="Adobe 楷体 Std R" pitchFamily="18" charset="-128"/>
                <a:ea typeface="Adobe 楷体 Std R" pitchFamily="18" charset="-128"/>
              </a:rPr>
              <a:t>企業</a:t>
            </a:r>
            <a:r>
              <a:rPr lang="zh-TW" altLang="en-US" dirty="0" smtClean="0">
                <a:latin typeface="Adobe 楷体 Std R" pitchFamily="18" charset="-128"/>
                <a:ea typeface="Adobe 楷体 Std R" pitchFamily="18" charset="-128"/>
              </a:rPr>
              <a:t>問題</a:t>
            </a:r>
            <a:endParaRPr lang="zh-TW" altLang="en-US" dirty="0">
              <a:latin typeface="Adobe 楷体 Std R" pitchFamily="18" charset="-128"/>
              <a:ea typeface="Adobe 楷体 Std R" pitchFamily="18" charset="-128"/>
            </a:endParaRPr>
          </a:p>
        </p:txBody>
      </p:sp>
      <p:grpSp>
        <p:nvGrpSpPr>
          <p:cNvPr id="2" name="群組 1"/>
          <p:cNvGrpSpPr/>
          <p:nvPr/>
        </p:nvGrpSpPr>
        <p:grpSpPr>
          <a:xfrm>
            <a:off x="3495427" y="1938197"/>
            <a:ext cx="4747053" cy="4347730"/>
            <a:chOff x="3495427" y="1938197"/>
            <a:chExt cx="4747053" cy="4347730"/>
          </a:xfrm>
        </p:grpSpPr>
        <p:sp>
          <p:nvSpPr>
            <p:cNvPr id="14" name="橢圓 13"/>
            <p:cNvSpPr/>
            <p:nvPr/>
          </p:nvSpPr>
          <p:spPr>
            <a:xfrm>
              <a:off x="3953661" y="2413333"/>
              <a:ext cx="3927492" cy="387259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手繪多邊形 14"/>
            <p:cNvSpPr/>
            <p:nvPr/>
          </p:nvSpPr>
          <p:spPr>
            <a:xfrm>
              <a:off x="4989577" y="1938197"/>
              <a:ext cx="1630203" cy="1001784"/>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78655" tIns="178655" rIns="178655" bIns="178655" numCol="1" spcCol="1270" anchor="ctr" anchorCtr="0">
              <a:noAutofit/>
            </a:bodyPr>
            <a:lstStyle/>
            <a:p>
              <a:pPr lvl="0" algn="ctr" defTabSz="1600200">
                <a:lnSpc>
                  <a:spcPct val="90000"/>
                </a:lnSpc>
                <a:spcBef>
                  <a:spcPct val="0"/>
                </a:spcBef>
                <a:spcAft>
                  <a:spcPct val="35000"/>
                </a:spcAft>
              </a:pPr>
              <a:r>
                <a:rPr lang="zh-TW" altLang="en-US" sz="3600" b="1" kern="1200" dirty="0" smtClean="0">
                  <a:latin typeface="Adobe 繁黑體 Std B" panose="020B0700000000000000" pitchFamily="34" charset="-120"/>
                  <a:ea typeface="Adobe 繁黑體 Std B" panose="020B0700000000000000" pitchFamily="34" charset="-120"/>
                </a:rPr>
                <a:t>規畫</a:t>
              </a:r>
              <a:endParaRPr lang="zh-TW" altLang="en-US" sz="3600" b="1" kern="1200" dirty="0">
                <a:latin typeface="Adobe 繁黑體 Std B" panose="020B0700000000000000" pitchFamily="34" charset="-120"/>
                <a:ea typeface="Adobe 繁黑體 Std B" panose="020B0700000000000000" pitchFamily="34" charset="-120"/>
              </a:endParaRPr>
            </a:p>
          </p:txBody>
        </p:sp>
        <p:sp>
          <p:nvSpPr>
            <p:cNvPr id="16" name="手繪多邊形 15"/>
            <p:cNvSpPr/>
            <p:nvPr/>
          </p:nvSpPr>
          <p:spPr>
            <a:xfrm>
              <a:off x="6723727" y="4319515"/>
              <a:ext cx="1518753" cy="1143376"/>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4365" tIns="144365" rIns="144365" bIns="14436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Adobe 繁黑體 Std B" panose="020B0700000000000000" pitchFamily="34" charset="-120"/>
                  <a:ea typeface="Adobe 繁黑體 Std B" panose="020B0700000000000000" pitchFamily="34" charset="-120"/>
                </a:rPr>
                <a:t>執行</a:t>
              </a:r>
              <a:endParaRPr lang="zh-TW" altLang="en-US" sz="2700" b="1" kern="1200" dirty="0">
                <a:latin typeface="Adobe 繁黑體 Std B" panose="020B0700000000000000" pitchFamily="34" charset="-120"/>
                <a:ea typeface="Adobe 繁黑體 Std B" panose="020B0700000000000000" pitchFamily="34" charset="-120"/>
              </a:endParaRPr>
            </a:p>
          </p:txBody>
        </p:sp>
        <p:sp>
          <p:nvSpPr>
            <p:cNvPr id="17" name="手繪多邊形 16"/>
            <p:cNvSpPr/>
            <p:nvPr/>
          </p:nvSpPr>
          <p:spPr>
            <a:xfrm>
              <a:off x="3495427" y="4349630"/>
              <a:ext cx="1494150" cy="1195281"/>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4365" tIns="144365" rIns="144365" bIns="14436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Adobe 繁黑體 Std B" panose="020B0700000000000000" pitchFamily="34" charset="-120"/>
                  <a:ea typeface="Adobe 繁黑體 Std B" panose="020B0700000000000000" pitchFamily="34" charset="-120"/>
                </a:rPr>
                <a:t>結案</a:t>
              </a:r>
              <a:endParaRPr lang="zh-TW" altLang="en-US" sz="2700" b="1" kern="1200" dirty="0">
                <a:latin typeface="Adobe 繁黑體 Std B" panose="020B0700000000000000" pitchFamily="34" charset="-120"/>
                <a:ea typeface="Adobe 繁黑體 Std B" panose="020B0700000000000000" pitchFamily="34" charset="-120"/>
              </a:endParaRPr>
            </a:p>
          </p:txBody>
        </p:sp>
      </p:grpSp>
      <p:grpSp>
        <p:nvGrpSpPr>
          <p:cNvPr id="18" name="群組 17"/>
          <p:cNvGrpSpPr/>
          <p:nvPr/>
        </p:nvGrpSpPr>
        <p:grpSpPr>
          <a:xfrm>
            <a:off x="864420" y="2976626"/>
            <a:ext cx="2980041" cy="2046371"/>
            <a:chOff x="352386" y="2584294"/>
            <a:chExt cx="2983174" cy="2046371"/>
          </a:xfrm>
        </p:grpSpPr>
        <p:sp>
          <p:nvSpPr>
            <p:cNvPr id="19" name="文字方塊 18"/>
            <p:cNvSpPr txBox="1"/>
            <p:nvPr/>
          </p:nvSpPr>
          <p:spPr>
            <a:xfrm>
              <a:off x="352386" y="2584294"/>
              <a:ext cx="2983174" cy="120032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zh-TW" altLang="en-US" sz="2400" b="1" dirty="0" smtClean="0">
                  <a:solidFill>
                    <a:schemeClr val="tx1"/>
                  </a:solidFill>
                  <a:latin typeface="標楷體" panose="03000509000000000000" pitchFamily="65" charset="-120"/>
                  <a:ea typeface="標楷體" panose="03000509000000000000" pitchFamily="65" charset="-120"/>
                </a:rPr>
                <a:t>過去專案</a:t>
              </a:r>
              <a:r>
                <a:rPr lang="zh-TW" altLang="en-US" sz="2400" b="1" dirty="0" smtClean="0">
                  <a:solidFill>
                    <a:srgbClr val="FF0000"/>
                  </a:solidFill>
                  <a:latin typeface="標楷體" panose="03000509000000000000" pitchFamily="65" charset="-120"/>
                  <a:ea typeface="標楷體" panose="03000509000000000000" pitchFamily="65" charset="-120"/>
                </a:rPr>
                <a:t>資料分散</a:t>
              </a:r>
              <a:endParaRPr lang="en-US" altLang="zh-TW" sz="2400" b="1" dirty="0" smtClean="0">
                <a:solidFill>
                  <a:srgbClr val="FF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b="1" dirty="0" smtClean="0">
                  <a:solidFill>
                    <a:srgbClr val="FF0000"/>
                  </a:solidFill>
                  <a:latin typeface="標楷體" panose="03000509000000000000" pitchFamily="65" charset="-120"/>
                  <a:ea typeface="標楷體" panose="03000509000000000000" pitchFamily="65" charset="-120"/>
                </a:rPr>
                <a:t>資料保存不易</a:t>
              </a:r>
              <a:endParaRPr lang="en-US" altLang="zh-TW" sz="2400" b="1" dirty="0" smtClean="0">
                <a:solidFill>
                  <a:srgbClr val="FF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b="1" dirty="0" smtClean="0">
                  <a:solidFill>
                    <a:srgbClr val="FF0000"/>
                  </a:solidFill>
                  <a:latin typeface="標楷體" panose="03000509000000000000" pitchFamily="65" charset="-120"/>
                  <a:ea typeface="標楷體" panose="03000509000000000000" pitchFamily="65" charset="-120"/>
                </a:rPr>
                <a:t>額外製作</a:t>
              </a:r>
              <a:r>
                <a:rPr lang="zh-TW" altLang="en-US" sz="2400" b="1" dirty="0" smtClean="0">
                  <a:solidFill>
                    <a:schemeClr val="tx1"/>
                  </a:solidFill>
                  <a:latin typeface="標楷體" panose="03000509000000000000" pitchFamily="65" charset="-120"/>
                  <a:ea typeface="標楷體" panose="03000509000000000000" pitchFamily="65" charset="-120"/>
                </a:rPr>
                <a:t>預算圖表</a:t>
              </a:r>
              <a:endParaRPr lang="en-US" altLang="zh-TW" sz="2400" b="1" dirty="0" smtClean="0">
                <a:solidFill>
                  <a:schemeClr val="tx1"/>
                </a:solidFill>
                <a:latin typeface="標楷體" panose="03000509000000000000" pitchFamily="65" charset="-120"/>
                <a:ea typeface="標楷體" panose="03000509000000000000" pitchFamily="65" charset="-120"/>
              </a:endParaRPr>
            </a:p>
          </p:txBody>
        </p:sp>
        <p:cxnSp>
          <p:nvCxnSpPr>
            <p:cNvPr id="20" name="肘形接點 19"/>
            <p:cNvCxnSpPr>
              <a:stCxn id="19" idx="2"/>
            </p:cNvCxnSpPr>
            <p:nvPr/>
          </p:nvCxnSpPr>
          <p:spPr>
            <a:xfrm rot="16200000" flipH="1">
              <a:off x="1990570" y="3638026"/>
              <a:ext cx="846042" cy="1139235"/>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21" name="群組 20"/>
          <p:cNvGrpSpPr/>
          <p:nvPr/>
        </p:nvGrpSpPr>
        <p:grpSpPr>
          <a:xfrm>
            <a:off x="8242480" y="3576791"/>
            <a:ext cx="3216251" cy="1314412"/>
            <a:chOff x="8860406" y="3603500"/>
            <a:chExt cx="3219632" cy="1314412"/>
          </a:xfrm>
        </p:grpSpPr>
        <p:sp>
          <p:nvSpPr>
            <p:cNvPr id="22" name="文字方塊 21"/>
            <p:cNvSpPr txBox="1"/>
            <p:nvPr/>
          </p:nvSpPr>
          <p:spPr>
            <a:xfrm>
              <a:off x="9079038" y="3603500"/>
              <a:ext cx="3001000" cy="830997"/>
            </a:xfrm>
            <a:prstGeom prst="rect">
              <a:avLst/>
            </a:prstGeom>
            <a:noFill/>
            <a:ln>
              <a:solidFill>
                <a:schemeClr val="accent6"/>
              </a:solidFill>
            </a:ln>
          </p:spPr>
          <p:txBody>
            <a:bodyPr wrap="square" rtlCol="0">
              <a:spAutoFit/>
            </a:bodyPr>
            <a:lstStyle/>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部門整合</a:t>
              </a:r>
              <a:r>
                <a:rPr lang="zh-TW" altLang="en-US" sz="2400" dirty="0" smtClean="0">
                  <a:solidFill>
                    <a:srgbClr val="FF0000"/>
                  </a:solidFill>
                  <a:latin typeface="標楷體" panose="03000509000000000000" pitchFamily="65" charset="-120"/>
                  <a:ea typeface="標楷體" panose="03000509000000000000" pitchFamily="65" charset="-120"/>
                </a:rPr>
                <a:t>協調費時</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dirty="0" smtClean="0">
                  <a:solidFill>
                    <a:srgbClr val="FF0000"/>
                  </a:solidFill>
                  <a:latin typeface="標楷體" panose="03000509000000000000" pitchFamily="65" charset="-120"/>
                  <a:ea typeface="標楷體" panose="03000509000000000000" pitchFamily="65" charset="-120"/>
                </a:rPr>
                <a:t>進度不易即時回報</a:t>
              </a:r>
              <a:endParaRPr lang="en-US" altLang="zh-TW" sz="2400" dirty="0" smtClean="0">
                <a:latin typeface="標楷體" panose="03000509000000000000" pitchFamily="65" charset="-120"/>
                <a:ea typeface="標楷體" panose="03000509000000000000" pitchFamily="65" charset="-120"/>
              </a:endParaRPr>
            </a:p>
          </p:txBody>
        </p:sp>
        <p:cxnSp>
          <p:nvCxnSpPr>
            <p:cNvPr id="23" name="肘形接點 22"/>
            <p:cNvCxnSpPr>
              <a:endCxn id="22" idx="2"/>
            </p:cNvCxnSpPr>
            <p:nvPr/>
          </p:nvCxnSpPr>
          <p:spPr>
            <a:xfrm flipV="1">
              <a:off x="8860406" y="4434497"/>
              <a:ext cx="1719132" cy="483415"/>
            </a:xfrm>
            <a:prstGeom prst="bentConnector2">
              <a:avLst/>
            </a:prstGeom>
          </p:spPr>
          <p:style>
            <a:lnRef idx="1">
              <a:schemeClr val="accent1"/>
            </a:lnRef>
            <a:fillRef idx="0">
              <a:schemeClr val="accent1"/>
            </a:fillRef>
            <a:effectRef idx="0">
              <a:schemeClr val="accent1"/>
            </a:effectRef>
            <a:fontRef idx="minor">
              <a:schemeClr val="tx1"/>
            </a:fontRef>
          </p:style>
        </p:cxnSp>
      </p:grpSp>
      <p:grpSp>
        <p:nvGrpSpPr>
          <p:cNvPr id="24" name="群組 23"/>
          <p:cNvGrpSpPr/>
          <p:nvPr/>
        </p:nvGrpSpPr>
        <p:grpSpPr>
          <a:xfrm>
            <a:off x="6619780" y="743191"/>
            <a:ext cx="4785510" cy="1361974"/>
            <a:chOff x="5240462" y="-171370"/>
            <a:chExt cx="4258879" cy="1361974"/>
          </a:xfrm>
        </p:grpSpPr>
        <p:sp>
          <p:nvSpPr>
            <p:cNvPr id="25" name="文字方塊 24"/>
            <p:cNvSpPr txBox="1"/>
            <p:nvPr/>
          </p:nvSpPr>
          <p:spPr>
            <a:xfrm>
              <a:off x="6008779" y="-171370"/>
              <a:ext cx="3490562" cy="1200329"/>
            </a:xfrm>
            <a:prstGeom prst="rect">
              <a:avLst/>
            </a:prstGeom>
            <a:noFill/>
            <a:ln>
              <a:solidFill>
                <a:schemeClr val="accent6"/>
              </a:solidFill>
            </a:ln>
          </p:spPr>
          <p:txBody>
            <a:bodyPr wrap="square" rtlCol="0">
              <a:spAutoFit/>
            </a:bodyPr>
            <a:lstStyle/>
            <a:p>
              <a:pPr marL="285750" indent="-28575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單一部門專案提案：</a:t>
              </a:r>
              <a:endParaRPr lang="en-US" altLang="zh-TW" sz="24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　　未能考量</a:t>
              </a:r>
              <a:r>
                <a:rPr lang="zh-TW" altLang="en-US" sz="2400" dirty="0" smtClean="0">
                  <a:solidFill>
                    <a:srgbClr val="FF0000"/>
                  </a:solidFill>
                  <a:latin typeface="標楷體" panose="03000509000000000000" pitchFamily="65" charset="-120"/>
                  <a:ea typeface="標楷體" panose="03000509000000000000" pitchFamily="65" charset="-120"/>
                </a:rPr>
                <a:t>各部門可行性</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zh-TW" altLang="en-US" sz="2400" dirty="0" smtClean="0">
                  <a:solidFill>
                    <a:srgbClr val="FF0000"/>
                  </a:solidFill>
                  <a:latin typeface="標楷體" panose="03000509000000000000" pitchFamily="65" charset="-120"/>
                  <a:ea typeface="標楷體" panose="03000509000000000000" pitchFamily="65" charset="-120"/>
                </a:rPr>
                <a:t>對問題了解程度不一致</a:t>
              </a:r>
              <a:endParaRPr lang="zh-TW" altLang="en-US" sz="2400" dirty="0">
                <a:solidFill>
                  <a:srgbClr val="FF0000"/>
                </a:solidFill>
                <a:latin typeface="標楷體" panose="03000509000000000000" pitchFamily="65" charset="-120"/>
                <a:ea typeface="標楷體" panose="03000509000000000000" pitchFamily="65" charset="-120"/>
              </a:endParaRPr>
            </a:p>
          </p:txBody>
        </p:sp>
        <p:cxnSp>
          <p:nvCxnSpPr>
            <p:cNvPr id="26" name="肘形接點 25"/>
            <p:cNvCxnSpPr>
              <a:stCxn id="15" idx="3"/>
              <a:endCxn id="25" idx="1"/>
            </p:cNvCxnSpPr>
            <p:nvPr/>
          </p:nvCxnSpPr>
          <p:spPr>
            <a:xfrm flipV="1">
              <a:off x="5240462" y="428795"/>
              <a:ext cx="768317" cy="76180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40" name="投影片編號版面配置區 39"/>
          <p:cNvSpPr>
            <a:spLocks noGrp="1"/>
          </p:cNvSpPr>
          <p:nvPr>
            <p:ph type="sldNum" sz="quarter" idx="12"/>
          </p:nvPr>
        </p:nvSpPr>
        <p:spPr/>
        <p:txBody>
          <a:bodyPr/>
          <a:lstStyle/>
          <a:p>
            <a:fld id="{1DC2F700-F58F-4411-B0F3-9B6B00EA835C}" type="slidenum">
              <a:rPr lang="zh-TW" altLang="en-US" smtClean="0"/>
              <a:pPr/>
              <a:t>13</a:t>
            </a:fld>
            <a:endParaRPr lang="zh-TW" altLang="en-US"/>
          </a:p>
        </p:txBody>
      </p:sp>
    </p:spTree>
    <p:extLst>
      <p:ext uri="{BB962C8B-B14F-4D97-AF65-F5344CB8AC3E}">
        <p14:creationId xmlns:p14="http://schemas.microsoft.com/office/powerpoint/2010/main" xmlns="" val="25414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橢圓 60"/>
          <p:cNvSpPr/>
          <p:nvPr/>
        </p:nvSpPr>
        <p:spPr>
          <a:xfrm>
            <a:off x="3398180" y="1524080"/>
            <a:ext cx="4758552" cy="423214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p:cNvSpPr>
            <a:spLocks noGrp="1"/>
          </p:cNvSpPr>
          <p:nvPr>
            <p:ph type="title"/>
          </p:nvPr>
        </p:nvSpPr>
        <p:spPr>
          <a:xfrm>
            <a:off x="763249" y="211130"/>
            <a:ext cx="10515600" cy="1325563"/>
          </a:xfrm>
        </p:spPr>
        <p:txBody>
          <a:bodyPr/>
          <a:lstStyle/>
          <a:p>
            <a:r>
              <a:rPr lang="zh-TW" altLang="en-US" dirty="0">
                <a:latin typeface="Adobe 繁黑體 Std B" panose="020B0700000000000000" pitchFamily="34" charset="-120"/>
                <a:ea typeface="Adobe 繁黑體 Std B" panose="020B0700000000000000" pitchFamily="34" charset="-120"/>
              </a:rPr>
              <a:t>目標</a:t>
            </a:r>
          </a:p>
        </p:txBody>
      </p:sp>
      <p:sp>
        <p:nvSpPr>
          <p:cNvPr id="54" name="手繪多邊形 53"/>
          <p:cNvSpPr/>
          <p:nvPr/>
        </p:nvSpPr>
        <p:spPr>
          <a:xfrm>
            <a:off x="5095994" y="1133899"/>
            <a:ext cx="1406224" cy="850038"/>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78655" tIns="178655" rIns="178655" bIns="178655" numCol="1" spcCol="1270" anchor="ctr" anchorCtr="0">
            <a:noAutofit/>
          </a:bodyPr>
          <a:lstStyle/>
          <a:p>
            <a:pPr lvl="0" algn="ctr" defTabSz="1600200">
              <a:lnSpc>
                <a:spcPct val="90000"/>
              </a:lnSpc>
              <a:spcBef>
                <a:spcPct val="0"/>
              </a:spcBef>
              <a:spcAft>
                <a:spcPct val="35000"/>
              </a:spcAft>
            </a:pPr>
            <a:r>
              <a:rPr lang="zh-TW" altLang="en-US" sz="3600" b="1" kern="1200" dirty="0" smtClean="0">
                <a:latin typeface="Adobe 繁黑體 Std B" panose="020B0700000000000000" pitchFamily="34" charset="-120"/>
                <a:ea typeface="Adobe 繁黑體 Std B" panose="020B0700000000000000" pitchFamily="34" charset="-120"/>
              </a:rPr>
              <a:t>規畫</a:t>
            </a:r>
            <a:endParaRPr lang="zh-TW" altLang="en-US" sz="3600" b="1" kern="1200" dirty="0">
              <a:latin typeface="Adobe 繁黑體 Std B" panose="020B0700000000000000" pitchFamily="34" charset="-120"/>
              <a:ea typeface="Adobe 繁黑體 Std B" panose="020B0700000000000000" pitchFamily="34" charset="-120"/>
            </a:endParaRPr>
          </a:p>
        </p:txBody>
      </p:sp>
      <p:sp>
        <p:nvSpPr>
          <p:cNvPr id="56" name="手繪多邊形 55"/>
          <p:cNvSpPr/>
          <p:nvPr/>
        </p:nvSpPr>
        <p:spPr>
          <a:xfrm>
            <a:off x="7024501" y="4233328"/>
            <a:ext cx="1406224" cy="850038"/>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4365" tIns="144365" rIns="144365" bIns="14436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Adobe 繁黑體 Std B" panose="020B0700000000000000" pitchFamily="34" charset="-120"/>
                <a:ea typeface="Adobe 繁黑體 Std B" panose="020B0700000000000000" pitchFamily="34" charset="-120"/>
              </a:rPr>
              <a:t>執行</a:t>
            </a:r>
            <a:endParaRPr lang="zh-TW" altLang="en-US" sz="2700" b="1" kern="1200" dirty="0">
              <a:latin typeface="Adobe 繁黑體 Std B" panose="020B0700000000000000" pitchFamily="34" charset="-120"/>
              <a:ea typeface="Adobe 繁黑體 Std B" panose="020B0700000000000000" pitchFamily="34" charset="-120"/>
            </a:endParaRPr>
          </a:p>
        </p:txBody>
      </p:sp>
      <p:sp>
        <p:nvSpPr>
          <p:cNvPr id="58" name="手繪多邊形 57"/>
          <p:cNvSpPr/>
          <p:nvPr/>
        </p:nvSpPr>
        <p:spPr>
          <a:xfrm>
            <a:off x="2796272" y="4299978"/>
            <a:ext cx="1406224" cy="850038"/>
          </a:xfrm>
          <a:custGeom>
            <a:avLst/>
            <a:gdLst>
              <a:gd name="connsiteX0" fmla="*/ 0 w 1406224"/>
              <a:gd name="connsiteY0" fmla="*/ 141676 h 850038"/>
              <a:gd name="connsiteX1" fmla="*/ 141676 w 1406224"/>
              <a:gd name="connsiteY1" fmla="*/ 0 h 850038"/>
              <a:gd name="connsiteX2" fmla="*/ 1264548 w 1406224"/>
              <a:gd name="connsiteY2" fmla="*/ 0 h 850038"/>
              <a:gd name="connsiteX3" fmla="*/ 1406224 w 1406224"/>
              <a:gd name="connsiteY3" fmla="*/ 141676 h 850038"/>
              <a:gd name="connsiteX4" fmla="*/ 1406224 w 1406224"/>
              <a:gd name="connsiteY4" fmla="*/ 708362 h 850038"/>
              <a:gd name="connsiteX5" fmla="*/ 1264548 w 1406224"/>
              <a:gd name="connsiteY5" fmla="*/ 850038 h 850038"/>
              <a:gd name="connsiteX6" fmla="*/ 141676 w 1406224"/>
              <a:gd name="connsiteY6" fmla="*/ 850038 h 850038"/>
              <a:gd name="connsiteX7" fmla="*/ 0 w 1406224"/>
              <a:gd name="connsiteY7" fmla="*/ 708362 h 850038"/>
              <a:gd name="connsiteX8" fmla="*/ 0 w 1406224"/>
              <a:gd name="connsiteY8" fmla="*/ 141676 h 85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6224" h="850038">
                <a:moveTo>
                  <a:pt x="0" y="141676"/>
                </a:moveTo>
                <a:cubicBezTo>
                  <a:pt x="0" y="63431"/>
                  <a:pt x="63431" y="0"/>
                  <a:pt x="141676" y="0"/>
                </a:cubicBezTo>
                <a:lnTo>
                  <a:pt x="1264548" y="0"/>
                </a:lnTo>
                <a:cubicBezTo>
                  <a:pt x="1342793" y="0"/>
                  <a:pt x="1406224" y="63431"/>
                  <a:pt x="1406224" y="141676"/>
                </a:cubicBezTo>
                <a:lnTo>
                  <a:pt x="1406224" y="708362"/>
                </a:lnTo>
                <a:cubicBezTo>
                  <a:pt x="1406224" y="786607"/>
                  <a:pt x="1342793" y="850038"/>
                  <a:pt x="1264548" y="850038"/>
                </a:cubicBezTo>
                <a:lnTo>
                  <a:pt x="141676" y="850038"/>
                </a:lnTo>
                <a:cubicBezTo>
                  <a:pt x="63431" y="850038"/>
                  <a:pt x="0" y="786607"/>
                  <a:pt x="0" y="708362"/>
                </a:cubicBezTo>
                <a:lnTo>
                  <a:pt x="0" y="141676"/>
                </a:lnTo>
                <a:close/>
              </a:path>
            </a:pathLst>
          </a:custGeom>
          <a:scene3d>
            <a:camera prst="orthographicFront"/>
            <a:lightRig rig="flat" dir="t"/>
          </a:scene3d>
          <a:sp3d prstMaterial="dkEdge">
            <a:bevelT w="8200" h="38100"/>
          </a:sp3d>
        </p:spPr>
        <p:style>
          <a:lnRef idx="0">
            <a:schemeClr val="accent5">
              <a:shade val="80000"/>
              <a:hueOff val="0"/>
              <a:satOff val="0"/>
              <a:lumOff val="0"/>
              <a:alphaOff val="0"/>
            </a:schemeClr>
          </a:lnRef>
          <a:fillRef idx="2">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44365" tIns="144365" rIns="144365" bIns="144365" numCol="1" spcCol="1270" anchor="ctr" anchorCtr="0">
            <a:noAutofit/>
          </a:bodyPr>
          <a:lstStyle/>
          <a:p>
            <a:pPr lvl="0" algn="ctr" defTabSz="1200150">
              <a:lnSpc>
                <a:spcPct val="90000"/>
              </a:lnSpc>
              <a:spcBef>
                <a:spcPct val="0"/>
              </a:spcBef>
              <a:spcAft>
                <a:spcPct val="35000"/>
              </a:spcAft>
            </a:pPr>
            <a:r>
              <a:rPr lang="zh-TW" altLang="en-US" sz="2700" b="1" kern="1200" dirty="0" smtClean="0">
                <a:latin typeface="Adobe 繁黑體 Std B" panose="020B0700000000000000" pitchFamily="34" charset="-120"/>
                <a:ea typeface="Adobe 繁黑體 Std B" panose="020B0700000000000000" pitchFamily="34" charset="-120"/>
              </a:rPr>
              <a:t>結案</a:t>
            </a:r>
            <a:endParaRPr lang="zh-TW" altLang="en-US" sz="2700" b="1" kern="1200" dirty="0">
              <a:latin typeface="Adobe 繁黑體 Std B" panose="020B0700000000000000" pitchFamily="34" charset="-120"/>
              <a:ea typeface="Adobe 繁黑體 Std B" panose="020B0700000000000000" pitchFamily="34" charset="-120"/>
            </a:endParaRPr>
          </a:p>
        </p:txBody>
      </p:sp>
      <p:sp>
        <p:nvSpPr>
          <p:cNvPr id="8" name="文字方塊 7"/>
          <p:cNvSpPr txBox="1"/>
          <p:nvPr/>
        </p:nvSpPr>
        <p:spPr>
          <a:xfrm>
            <a:off x="763249" y="1581143"/>
            <a:ext cx="3835400" cy="523220"/>
          </a:xfrm>
          <a:prstGeom prst="rect">
            <a:avLst/>
          </a:prstGeom>
          <a:noFill/>
        </p:spPr>
        <p:txBody>
          <a:bodyPr wrap="square" rtlCol="0">
            <a:spAutoFit/>
          </a:bodyPr>
          <a:lstStyle/>
          <a:p>
            <a:pPr marL="457200" indent="-457200">
              <a:buFont typeface="Wingdings" panose="05000000000000000000" pitchFamily="2" charset="2"/>
              <a:buChar char="l"/>
            </a:pPr>
            <a:r>
              <a:rPr lang="zh-TW" altLang="en-US" sz="2800" dirty="0" smtClean="0">
                <a:latin typeface="標楷體" panose="03000509000000000000" pitchFamily="65" charset="-120"/>
                <a:ea typeface="標楷體" panose="03000509000000000000" pitchFamily="65" charset="-120"/>
              </a:rPr>
              <a:t>專案三階段</a:t>
            </a:r>
            <a:endParaRPr lang="zh-TW" altLang="en-US" sz="2800" dirty="0">
              <a:latin typeface="標楷體" panose="03000509000000000000" pitchFamily="65" charset="-120"/>
              <a:ea typeface="標楷體" panose="03000509000000000000" pitchFamily="65" charset="-120"/>
            </a:endParaRPr>
          </a:p>
        </p:txBody>
      </p:sp>
      <p:grpSp>
        <p:nvGrpSpPr>
          <p:cNvPr id="12" name="群組 11"/>
          <p:cNvGrpSpPr/>
          <p:nvPr/>
        </p:nvGrpSpPr>
        <p:grpSpPr>
          <a:xfrm>
            <a:off x="4142482" y="2209291"/>
            <a:ext cx="3452215" cy="2582914"/>
            <a:chOff x="7422370" y="5706724"/>
            <a:chExt cx="3905250" cy="2945958"/>
          </a:xfrm>
        </p:grpSpPr>
        <p:sp>
          <p:nvSpPr>
            <p:cNvPr id="13" name="爆炸 1 12"/>
            <p:cNvSpPr/>
            <p:nvPr/>
          </p:nvSpPr>
          <p:spPr>
            <a:xfrm>
              <a:off x="7422370" y="5706724"/>
              <a:ext cx="3905250" cy="2945958"/>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4" name="文字方塊 13"/>
            <p:cNvSpPr txBox="1"/>
            <p:nvPr/>
          </p:nvSpPr>
          <p:spPr>
            <a:xfrm>
              <a:off x="8141039" y="6709958"/>
              <a:ext cx="3022600" cy="646331"/>
            </a:xfrm>
            <a:prstGeom prst="rect">
              <a:avLst/>
            </a:prstGeom>
            <a:noFill/>
            <a:ln>
              <a:noFill/>
            </a:ln>
          </p:spPr>
          <p:txBody>
            <a:bodyPr wrap="square" rtlCol="0">
              <a:spAutoFit/>
            </a:bodyPr>
            <a:lstStyle/>
            <a:p>
              <a:r>
                <a:rPr lang="zh-TW" altLang="en-US" sz="3600" dirty="0" smtClean="0">
                  <a:solidFill>
                    <a:schemeClr val="bg1"/>
                  </a:solidFill>
                  <a:latin typeface="標楷體" panose="03000509000000000000" pitchFamily="65" charset="-120"/>
                  <a:ea typeface="標楷體" panose="03000509000000000000" pitchFamily="65" charset="-120"/>
                </a:rPr>
                <a:t>雲端作業</a:t>
              </a:r>
              <a:endParaRPr lang="zh-TW" altLang="en-US" dirty="0">
                <a:solidFill>
                  <a:schemeClr val="bg1"/>
                </a:solidFill>
                <a:latin typeface="標楷體" panose="03000509000000000000" pitchFamily="65" charset="-120"/>
                <a:ea typeface="標楷體" panose="03000509000000000000" pitchFamily="65" charset="-120"/>
              </a:endParaRPr>
            </a:p>
          </p:txBody>
        </p:sp>
      </p:grpSp>
      <p:sp>
        <p:nvSpPr>
          <p:cNvPr id="15" name="文字方塊 14"/>
          <p:cNvSpPr txBox="1"/>
          <p:nvPr/>
        </p:nvSpPr>
        <p:spPr>
          <a:xfrm>
            <a:off x="4366268" y="5017559"/>
            <a:ext cx="2965450" cy="1477328"/>
          </a:xfrm>
          <a:prstGeom prst="rect">
            <a:avLst/>
          </a:prstGeom>
          <a:noFill/>
        </p:spPr>
        <p:txBody>
          <a:bodyPr wrap="square" rtlCol="0">
            <a:spAutoFit/>
          </a:bodyPr>
          <a:lstStyle/>
          <a:p>
            <a:r>
              <a:rPr lang="zh-TW" altLang="en-US" sz="3600" b="1" dirty="0" smtClean="0">
                <a:solidFill>
                  <a:srgbClr val="FFC000"/>
                </a:solidFill>
                <a:latin typeface="標楷體" panose="03000509000000000000" pitchFamily="65" charset="-120"/>
                <a:ea typeface="標楷體" panose="03000509000000000000" pitchFamily="65" charset="-120"/>
              </a:rPr>
              <a:t>減少時間成本減少人力成本</a:t>
            </a:r>
            <a:endParaRPr lang="en-US" altLang="zh-TW" sz="3600" b="1" dirty="0" smtClean="0">
              <a:solidFill>
                <a:srgbClr val="FFC000"/>
              </a:solidFill>
              <a:latin typeface="標楷體" panose="03000509000000000000" pitchFamily="65" charset="-120"/>
              <a:ea typeface="標楷體" panose="03000509000000000000" pitchFamily="65" charset="-120"/>
            </a:endParaRPr>
          </a:p>
          <a:p>
            <a:endParaRPr lang="zh-TW" altLang="en-US" b="1" dirty="0">
              <a:solidFill>
                <a:srgbClr val="FFC000"/>
              </a:solidFill>
              <a:latin typeface="標楷體" panose="03000509000000000000" pitchFamily="65" charset="-120"/>
              <a:ea typeface="標楷體" panose="03000509000000000000" pitchFamily="65" charset="-120"/>
            </a:endParaRPr>
          </a:p>
        </p:txBody>
      </p:sp>
      <p:grpSp>
        <p:nvGrpSpPr>
          <p:cNvPr id="34" name="群組 33"/>
          <p:cNvGrpSpPr/>
          <p:nvPr/>
        </p:nvGrpSpPr>
        <p:grpSpPr>
          <a:xfrm>
            <a:off x="607472" y="2555142"/>
            <a:ext cx="2583826" cy="2188251"/>
            <a:chOff x="598484" y="2793013"/>
            <a:chExt cx="2583826" cy="2188251"/>
          </a:xfrm>
        </p:grpSpPr>
        <p:sp>
          <p:nvSpPr>
            <p:cNvPr id="18" name="文字方塊 17"/>
            <p:cNvSpPr txBox="1"/>
            <p:nvPr/>
          </p:nvSpPr>
          <p:spPr>
            <a:xfrm>
              <a:off x="598484" y="2793013"/>
              <a:ext cx="2583826" cy="156966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342900" indent="-342900">
                <a:buFont typeface="Wingdings" panose="05000000000000000000" pitchFamily="2" charset="2"/>
                <a:buChar char="ü"/>
              </a:pPr>
              <a:r>
                <a:rPr lang="zh-TW" altLang="en-US" sz="2400" b="1" dirty="0" smtClean="0">
                  <a:solidFill>
                    <a:srgbClr val="FF0000"/>
                  </a:solidFill>
                  <a:latin typeface="標楷體" panose="03000509000000000000" pitchFamily="65" charset="-120"/>
                  <a:ea typeface="標楷體" panose="03000509000000000000" pitchFamily="65" charset="-120"/>
                </a:rPr>
                <a:t>圖表自動產生</a:t>
              </a:r>
              <a:endParaRPr lang="en-US" altLang="zh-TW" sz="2400" b="1" dirty="0" smtClean="0">
                <a:solidFill>
                  <a:srgbClr val="FF0000"/>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Char char="ü"/>
              </a:pPr>
              <a:r>
                <a:rPr lang="zh-TW" altLang="en-US" sz="2400" b="1" dirty="0" smtClean="0">
                  <a:solidFill>
                    <a:schemeClr val="dk1"/>
                  </a:solidFill>
                  <a:latin typeface="標楷體" panose="03000509000000000000" pitchFamily="65" charset="-120"/>
                  <a:ea typeface="標楷體" panose="03000509000000000000" pitchFamily="65" charset="-120"/>
                </a:rPr>
                <a:t>歷程</a:t>
              </a:r>
              <a:r>
                <a:rPr lang="zh-TW" altLang="en-US" sz="2400" b="1" dirty="0" smtClean="0">
                  <a:solidFill>
                    <a:schemeClr val="tx1"/>
                  </a:solidFill>
                  <a:latin typeface="標楷體" panose="03000509000000000000" pitchFamily="65" charset="-120"/>
                  <a:ea typeface="標楷體" panose="03000509000000000000" pitchFamily="65" charset="-120"/>
                </a:rPr>
                <a:t>回顧</a:t>
              </a:r>
              <a:endParaRPr lang="en-US" altLang="zh-TW" sz="2400" b="1" dirty="0" smtClean="0">
                <a:solidFill>
                  <a:schemeClr val="tx1"/>
                </a:solidFill>
                <a:latin typeface="標楷體" panose="03000509000000000000" pitchFamily="65" charset="-120"/>
                <a:ea typeface="標楷體" panose="03000509000000000000" pitchFamily="65" charset="-120"/>
              </a:endParaRPr>
            </a:p>
            <a:p>
              <a:pPr marL="342900" indent="-342900">
                <a:buFont typeface="Wingdings" panose="05000000000000000000" pitchFamily="2" charset="2"/>
                <a:buChar char="ü"/>
              </a:pPr>
              <a:r>
                <a:rPr lang="zh-TW" altLang="en-US" sz="2400" b="1" dirty="0" smtClean="0">
                  <a:solidFill>
                    <a:schemeClr val="tx1"/>
                  </a:solidFill>
                  <a:latin typeface="標楷體" panose="03000509000000000000" pitchFamily="65" charset="-120"/>
                  <a:ea typeface="標楷體" panose="03000509000000000000" pitchFamily="65" charset="-120"/>
                </a:rPr>
                <a:t>匯出儲存</a:t>
              </a:r>
              <a:r>
                <a:rPr lang="en-US" altLang="zh-TW" sz="2400" b="1" dirty="0" smtClean="0">
                  <a:solidFill>
                    <a:schemeClr val="tx1"/>
                  </a:solidFill>
                  <a:latin typeface="標楷體" panose="03000509000000000000" pitchFamily="65" charset="-120"/>
                  <a:ea typeface="標楷體" panose="03000509000000000000" pitchFamily="65" charset="-120"/>
                </a:rPr>
                <a:t>(Backup)</a:t>
              </a:r>
              <a:endParaRPr lang="zh-TW" altLang="en-US" sz="2400" b="1" dirty="0">
                <a:solidFill>
                  <a:schemeClr val="tx1"/>
                </a:solidFill>
                <a:latin typeface="標楷體" panose="03000509000000000000" pitchFamily="65" charset="-120"/>
                <a:ea typeface="標楷體" panose="03000509000000000000" pitchFamily="65" charset="-120"/>
              </a:endParaRPr>
            </a:p>
          </p:txBody>
        </p:sp>
        <p:cxnSp>
          <p:nvCxnSpPr>
            <p:cNvPr id="21" name="肘形接點 20"/>
            <p:cNvCxnSpPr/>
            <p:nvPr/>
          </p:nvCxnSpPr>
          <p:spPr>
            <a:xfrm>
              <a:off x="1836100" y="4395230"/>
              <a:ext cx="966434" cy="586034"/>
            </a:xfrm>
            <a:prstGeom prst="bentConnector3">
              <a:avLst>
                <a:gd name="adj1" fmla="val 1765"/>
              </a:avLst>
            </a:prstGeom>
          </p:spPr>
          <p:style>
            <a:lnRef idx="1">
              <a:schemeClr val="accent1"/>
            </a:lnRef>
            <a:fillRef idx="0">
              <a:schemeClr val="accent1"/>
            </a:fillRef>
            <a:effectRef idx="0">
              <a:schemeClr val="accent1"/>
            </a:effectRef>
            <a:fontRef idx="minor">
              <a:schemeClr val="tx1"/>
            </a:fontRef>
          </p:style>
        </p:cxnSp>
      </p:grpSp>
      <p:grpSp>
        <p:nvGrpSpPr>
          <p:cNvPr id="38" name="群組 37"/>
          <p:cNvGrpSpPr/>
          <p:nvPr/>
        </p:nvGrpSpPr>
        <p:grpSpPr>
          <a:xfrm>
            <a:off x="7850684" y="2894500"/>
            <a:ext cx="3748395" cy="2677656"/>
            <a:chOff x="8477130" y="3308341"/>
            <a:chExt cx="4126892" cy="2425886"/>
          </a:xfrm>
        </p:grpSpPr>
        <p:sp>
          <p:nvSpPr>
            <p:cNvPr id="35" name="文字方塊 34"/>
            <p:cNvSpPr txBox="1"/>
            <p:nvPr/>
          </p:nvSpPr>
          <p:spPr>
            <a:xfrm>
              <a:off x="9385885" y="3308341"/>
              <a:ext cx="3218137" cy="2425886"/>
            </a:xfrm>
            <a:prstGeom prst="rect">
              <a:avLst/>
            </a:prstGeom>
            <a:noFill/>
            <a:ln>
              <a:solidFill>
                <a:schemeClr val="accent6"/>
              </a:solidFill>
            </a:ln>
          </p:spPr>
          <p:txBody>
            <a:bodyPr wrap="square" rtlCol="0">
              <a:spAutoFit/>
            </a:bodyPr>
            <a:lstStyle/>
            <a:p>
              <a:pPr marL="285750" indent="-285750">
                <a:buFont typeface="Wingdings" panose="05000000000000000000" pitchFamily="2" charset="2"/>
                <a:buChar char="ü"/>
              </a:pPr>
              <a:r>
                <a:rPr lang="zh-TW" altLang="en-US" sz="2400" dirty="0" smtClean="0">
                  <a:solidFill>
                    <a:schemeClr val="tx1"/>
                  </a:solidFill>
                  <a:latin typeface="標楷體" panose="03000509000000000000" pitchFamily="65" charset="-120"/>
                  <a:ea typeface="標楷體" panose="03000509000000000000" pitchFamily="65" charset="-120"/>
                </a:rPr>
                <a:t>匯入專案</a:t>
              </a:r>
              <a:r>
                <a:rPr lang="zh-TW" altLang="en-US" sz="2400" dirty="0" smtClean="0">
                  <a:solidFill>
                    <a:srgbClr val="FF0000"/>
                  </a:solidFill>
                  <a:latin typeface="標楷體" panose="03000509000000000000" pitchFamily="65" charset="-120"/>
                  <a:ea typeface="標楷體" panose="03000509000000000000" pitchFamily="65" charset="-120"/>
                </a:rPr>
                <a:t>有效整合部門</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ü"/>
              </a:pPr>
              <a:r>
                <a:rPr lang="zh-TW" altLang="en-US" sz="2400" dirty="0" smtClean="0">
                  <a:solidFill>
                    <a:schemeClr val="tx1"/>
                  </a:solidFill>
                  <a:latin typeface="標楷體" panose="03000509000000000000" pitchFamily="65" charset="-120"/>
                  <a:ea typeface="標楷體" panose="03000509000000000000" pitchFamily="65" charset="-120"/>
                </a:rPr>
                <a:t>進度</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預算花費</a:t>
              </a:r>
              <a:r>
                <a:rPr lang="zh-TW" altLang="en-US" sz="2400" dirty="0">
                  <a:solidFill>
                    <a:srgbClr val="FF0000"/>
                  </a:solidFill>
                  <a:latin typeface="標楷體" panose="03000509000000000000" pitchFamily="65" charset="-120"/>
                  <a:ea typeface="標楷體" panose="03000509000000000000" pitchFamily="65" charset="-120"/>
                </a:rPr>
                <a:t>即</a:t>
              </a:r>
              <a:r>
                <a:rPr lang="zh-TW" altLang="en-US" sz="2400" dirty="0" smtClean="0">
                  <a:solidFill>
                    <a:srgbClr val="FF0000"/>
                  </a:solidFill>
                  <a:latin typeface="標楷體" panose="03000509000000000000" pitchFamily="65" charset="-120"/>
                  <a:ea typeface="標楷體" panose="03000509000000000000" pitchFamily="65" charset="-120"/>
                </a:rPr>
                <a:t>時掌握</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ü"/>
              </a:pPr>
              <a:r>
                <a:rPr lang="zh-TW" altLang="en-US" sz="2400" dirty="0" smtClean="0">
                  <a:solidFill>
                    <a:srgbClr val="FF0000"/>
                  </a:solidFill>
                  <a:latin typeface="標楷體" panose="03000509000000000000" pitchFamily="65" charset="-120"/>
                  <a:ea typeface="標楷體" panose="03000509000000000000" pitchFamily="65" charset="-120"/>
                </a:rPr>
                <a:t>甘特圖</a:t>
              </a:r>
              <a:r>
                <a:rPr lang="zh-TW" altLang="en-US" sz="2400" dirty="0" smtClean="0">
                  <a:solidFill>
                    <a:schemeClr val="tx1"/>
                  </a:solidFill>
                  <a:latin typeface="標楷體" panose="03000509000000000000" pitchFamily="65" charset="-120"/>
                  <a:ea typeface="標楷體" panose="03000509000000000000" pitchFamily="65" charset="-120"/>
                </a:rPr>
                <a:t>：時程總覽</a:t>
              </a:r>
              <a:endParaRPr lang="en-US" altLang="zh-TW" sz="2400" dirty="0" smtClean="0">
                <a:solidFill>
                  <a:schemeClr val="tx1"/>
                </a:solidFill>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ü"/>
              </a:pPr>
              <a:r>
                <a:rPr lang="zh-TW" altLang="en-US" sz="2400" dirty="0" smtClean="0">
                  <a:solidFill>
                    <a:schemeClr val="tx1"/>
                  </a:solidFill>
                  <a:latin typeface="標楷體" panose="03000509000000000000" pitchFamily="65" charset="-120"/>
                  <a:ea typeface="標楷體" panose="03000509000000000000" pitchFamily="65" charset="-120"/>
                </a:rPr>
                <a:t>整合</a:t>
              </a:r>
              <a:r>
                <a:rPr lang="zh-TW" altLang="en-US" sz="2400" u="sng" dirty="0" smtClean="0">
                  <a:solidFill>
                    <a:schemeClr val="tx1"/>
                  </a:solidFill>
                  <a:latin typeface="標楷體" panose="03000509000000000000" pitchFamily="65" charset="-120"/>
                  <a:ea typeface="標楷體" panose="03000509000000000000" pitchFamily="65" charset="-120"/>
                </a:rPr>
                <a:t>多媒體資訊</a:t>
              </a:r>
              <a:endParaRPr lang="en-US" altLang="zh-TW" sz="2400" u="sng" dirty="0" smtClean="0">
                <a:solidFill>
                  <a:schemeClr val="tx1"/>
                </a:solidFill>
                <a:latin typeface="標楷體" panose="03000509000000000000" pitchFamily="65" charset="-120"/>
                <a:ea typeface="標楷體" panose="03000509000000000000" pitchFamily="65" charset="-120"/>
              </a:endParaRPr>
            </a:p>
            <a:p>
              <a:endParaRPr lang="zh-TW" altLang="en-US" sz="2400" dirty="0"/>
            </a:p>
          </p:txBody>
        </p:sp>
        <p:cxnSp>
          <p:nvCxnSpPr>
            <p:cNvPr id="37" name="肘形接點 36"/>
            <p:cNvCxnSpPr>
              <a:endCxn id="35" idx="2"/>
            </p:cNvCxnSpPr>
            <p:nvPr/>
          </p:nvCxnSpPr>
          <p:spPr>
            <a:xfrm>
              <a:off x="8477130" y="5291396"/>
              <a:ext cx="2517824" cy="442831"/>
            </a:xfrm>
            <a:prstGeom prst="bentConnector4">
              <a:avLst>
                <a:gd name="adj1" fmla="val -770"/>
                <a:gd name="adj2" fmla="val 146769"/>
              </a:avLst>
            </a:prstGeom>
          </p:spPr>
          <p:style>
            <a:lnRef idx="1">
              <a:schemeClr val="accent1"/>
            </a:lnRef>
            <a:fillRef idx="0">
              <a:schemeClr val="accent1"/>
            </a:fillRef>
            <a:effectRef idx="0">
              <a:schemeClr val="accent1"/>
            </a:effectRef>
            <a:fontRef idx="minor">
              <a:schemeClr val="tx1"/>
            </a:fontRef>
          </p:style>
        </p:cxnSp>
      </p:grpSp>
      <p:grpSp>
        <p:nvGrpSpPr>
          <p:cNvPr id="43" name="群組 42"/>
          <p:cNvGrpSpPr/>
          <p:nvPr/>
        </p:nvGrpSpPr>
        <p:grpSpPr>
          <a:xfrm>
            <a:off x="6502218" y="673322"/>
            <a:ext cx="5051666" cy="1569660"/>
            <a:chOff x="5170110" y="298323"/>
            <a:chExt cx="5051666" cy="1569660"/>
          </a:xfrm>
        </p:grpSpPr>
        <p:sp>
          <p:nvSpPr>
            <p:cNvPr id="39" name="文字方塊 38"/>
            <p:cNvSpPr txBox="1"/>
            <p:nvPr/>
          </p:nvSpPr>
          <p:spPr>
            <a:xfrm>
              <a:off x="6452467" y="298323"/>
              <a:ext cx="3769309" cy="1569660"/>
            </a:xfrm>
            <a:prstGeom prst="rect">
              <a:avLst/>
            </a:prstGeom>
            <a:noFill/>
            <a:ln>
              <a:solidFill>
                <a:schemeClr val="accent6"/>
              </a:solidFill>
            </a:ln>
          </p:spPr>
          <p:txBody>
            <a:bodyPr wrap="square" rtlCol="0">
              <a:spAutoFit/>
            </a:bodyPr>
            <a:lstStyle/>
            <a:p>
              <a:r>
                <a:rPr lang="zh-TW" altLang="en-US" sz="2400" u="sng" dirty="0" smtClean="0">
                  <a:latin typeface="標楷體" panose="03000509000000000000" pitchFamily="65" charset="-120"/>
                  <a:ea typeface="標楷體" panose="03000509000000000000" pitchFamily="65" charset="-120"/>
                </a:rPr>
                <a:t>多人同步</a:t>
              </a:r>
              <a:r>
                <a:rPr lang="zh-TW" altLang="en-US" sz="2400" u="sng" dirty="0" smtClean="0">
                  <a:solidFill>
                    <a:srgbClr val="FF0000"/>
                  </a:solidFill>
                  <a:latin typeface="標楷體" panose="03000509000000000000" pitchFamily="65" charset="-120"/>
                  <a:ea typeface="標楷體" panose="03000509000000000000" pitchFamily="65" charset="-120"/>
                </a:rPr>
                <a:t>線上</a:t>
              </a:r>
              <a:r>
                <a:rPr lang="zh-TW" altLang="en-US" sz="2400" u="sng" dirty="0" smtClean="0">
                  <a:latin typeface="標楷體" panose="03000509000000000000" pitchFamily="65" charset="-120"/>
                  <a:ea typeface="標楷體" panose="03000509000000000000" pitchFamily="65" charset="-120"/>
                </a:rPr>
                <a:t>互動平台</a:t>
              </a:r>
              <a:endParaRPr lang="en-US" altLang="zh-TW" sz="2400" u="sng" dirty="0" smtClean="0">
                <a:latin typeface="標楷體" panose="03000509000000000000" pitchFamily="65" charset="-120"/>
                <a:ea typeface="標楷體" panose="03000509000000000000" pitchFamily="65" charset="-120"/>
              </a:endParaRPr>
            </a:p>
            <a:p>
              <a:pPr marL="285750" indent="-285750">
                <a:buFont typeface="Wingdings" panose="05000000000000000000" pitchFamily="2" charset="2"/>
                <a:buChar char="ü"/>
              </a:pPr>
              <a:r>
                <a:rPr lang="zh-TW" altLang="en-US" sz="2400" dirty="0" smtClean="0">
                  <a:latin typeface="標楷體" panose="03000509000000000000" pitchFamily="65" charset="-120"/>
                  <a:ea typeface="標楷體" panose="03000509000000000000" pitchFamily="65" charset="-120"/>
                </a:rPr>
                <a:t>腦力激盪</a:t>
              </a:r>
              <a:r>
                <a:rPr lang="en-US" altLang="zh-TW" sz="2400" dirty="0" smtClean="0">
                  <a:latin typeface="標楷體" panose="03000509000000000000" pitchFamily="65" charset="-120"/>
                  <a:ea typeface="標楷體" panose="03000509000000000000" pitchFamily="65" charset="-120"/>
                </a:rPr>
                <a:t>(Brainstorming)</a:t>
              </a:r>
            </a:p>
            <a:p>
              <a:pPr marL="285750" indent="-285750">
                <a:buFont typeface="Wingdings" panose="05000000000000000000" pitchFamily="2" charset="2"/>
                <a:buChar char="ü"/>
              </a:pPr>
              <a:r>
                <a:rPr lang="zh-TW" altLang="en-US" sz="2400" dirty="0" smtClean="0">
                  <a:latin typeface="標楷體" panose="03000509000000000000" pitchFamily="65" charset="-120"/>
                  <a:ea typeface="標楷體" panose="03000509000000000000" pitchFamily="65" charset="-120"/>
                </a:rPr>
                <a:t>專案目標有相同共識</a:t>
              </a:r>
            </a:p>
          </p:txBody>
        </p:sp>
        <p:cxnSp>
          <p:nvCxnSpPr>
            <p:cNvPr id="41" name="肘形接點 40"/>
            <p:cNvCxnSpPr>
              <a:stCxn id="54" idx="3"/>
              <a:endCxn id="39" idx="1"/>
            </p:cNvCxnSpPr>
            <p:nvPr/>
          </p:nvCxnSpPr>
          <p:spPr>
            <a:xfrm>
              <a:off x="5170110" y="900576"/>
              <a:ext cx="1282357" cy="18257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82" name="投影片編號版面配置區 81"/>
          <p:cNvSpPr>
            <a:spLocks noGrp="1"/>
          </p:cNvSpPr>
          <p:nvPr>
            <p:ph type="sldNum" sz="quarter" idx="12"/>
          </p:nvPr>
        </p:nvSpPr>
        <p:spPr/>
        <p:txBody>
          <a:bodyPr/>
          <a:lstStyle/>
          <a:p>
            <a:fld id="{1DC2F700-F58F-4411-B0F3-9B6B00EA835C}" type="slidenum">
              <a:rPr lang="zh-TW" altLang="en-US" smtClean="0"/>
              <a:pPr/>
              <a:t>14</a:t>
            </a:fld>
            <a:endParaRPr lang="zh-TW" altLang="en-US"/>
          </a:p>
        </p:txBody>
      </p:sp>
    </p:spTree>
    <p:extLst>
      <p:ext uri="{BB962C8B-B14F-4D97-AF65-F5344CB8AC3E}">
        <p14:creationId xmlns:p14="http://schemas.microsoft.com/office/powerpoint/2010/main" xmlns="" val="115953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750908" y="2351630"/>
            <a:ext cx="5699448" cy="1847145"/>
          </a:xfrm>
        </p:spPr>
        <p:txBody>
          <a:bodyPr>
            <a:normAutofit/>
          </a:bodyPr>
          <a:lstStyle/>
          <a:p>
            <a:r>
              <a:rPr lang="zh-TW" altLang="en-US" sz="4800" dirty="0" smtClean="0">
                <a:latin typeface="Adobe 仿宋 Std R" pitchFamily="18" charset="-128"/>
                <a:ea typeface="Adobe 仿宋 Std R" pitchFamily="18" charset="-128"/>
              </a:rPr>
              <a:t>系統設計與架構</a:t>
            </a:r>
            <a:endParaRPr lang="zh-TW" altLang="en-US" sz="4800" dirty="0">
              <a:latin typeface="Adobe 仿宋 Std R" pitchFamily="18" charset="-128"/>
              <a:ea typeface="Adobe 仿宋 Std R" pitchFamily="18" charset="-128"/>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15</a:t>
            </a:fld>
            <a:endParaRPr lang="zh-TW" altLang="en-US"/>
          </a:p>
        </p:txBody>
      </p:sp>
    </p:spTree>
    <p:extLst>
      <p:ext uri="{BB962C8B-B14F-4D97-AF65-F5344CB8AC3E}">
        <p14:creationId xmlns:p14="http://schemas.microsoft.com/office/powerpoint/2010/main" xmlns="" val="1599982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user\Desktop\logo.jpg"/>
          <p:cNvPicPr>
            <a:picLocks noChangeAspect="1" noChangeArrowheads="1"/>
          </p:cNvPicPr>
          <p:nvPr/>
        </p:nvPicPr>
        <p:blipFill>
          <a:blip r:embed="rId3" cstate="print"/>
          <a:srcRect/>
          <a:stretch>
            <a:fillRect/>
          </a:stretch>
        </p:blipFill>
        <p:spPr bwMode="auto">
          <a:xfrm>
            <a:off x="4322018" y="223936"/>
            <a:ext cx="3771900" cy="1028700"/>
          </a:xfrm>
          <a:prstGeom prst="rect">
            <a:avLst/>
          </a:prstGeom>
          <a:noFill/>
        </p:spPr>
      </p:pic>
      <p:sp>
        <p:nvSpPr>
          <p:cNvPr id="4" name="投影片編號版面配置區 3"/>
          <p:cNvSpPr>
            <a:spLocks noGrp="1"/>
          </p:cNvSpPr>
          <p:nvPr>
            <p:ph type="sldNum" sz="quarter" idx="12"/>
          </p:nvPr>
        </p:nvSpPr>
        <p:spPr/>
        <p:txBody>
          <a:bodyPr/>
          <a:lstStyle/>
          <a:p>
            <a:fld id="{1DC2F700-F58F-4411-B0F3-9B6B00EA835C}" type="slidenum">
              <a:rPr lang="zh-TW" altLang="en-US" smtClean="0"/>
              <a:pPr/>
              <a:t>16</a:t>
            </a:fld>
            <a:endParaRPr lang="zh-TW" altLang="en-US"/>
          </a:p>
        </p:txBody>
      </p:sp>
      <p:cxnSp>
        <p:nvCxnSpPr>
          <p:cNvPr id="5" name="直線單箭頭接點 4"/>
          <p:cNvCxnSpPr/>
          <p:nvPr/>
        </p:nvCxnSpPr>
        <p:spPr>
          <a:xfrm flipV="1">
            <a:off x="1111269" y="1232244"/>
            <a:ext cx="10206305" cy="4059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7" name="圓角矩形 6"/>
          <p:cNvSpPr/>
          <p:nvPr/>
        </p:nvSpPr>
        <p:spPr>
          <a:xfrm>
            <a:off x="1671105" y="1538392"/>
            <a:ext cx="1371600" cy="828675"/>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9" name="文字方塊 8"/>
          <p:cNvSpPr txBox="1"/>
          <p:nvPr/>
        </p:nvSpPr>
        <p:spPr>
          <a:xfrm>
            <a:off x="1935836" y="1638407"/>
            <a:ext cx="954107" cy="553998"/>
          </a:xfrm>
          <a:prstGeom prst="rect">
            <a:avLst/>
          </a:prstGeom>
          <a:noFill/>
        </p:spPr>
        <p:txBody>
          <a:bodyPr wrap="none" rtlCol="0">
            <a:spAutoFit/>
          </a:bodyPr>
          <a:lstStyle/>
          <a:p>
            <a:r>
              <a:rPr lang="zh-TW" altLang="en-US" sz="3000" dirty="0">
                <a:latin typeface="標楷體" panose="03000509000000000000" pitchFamily="65" charset="-120"/>
                <a:ea typeface="標楷體" panose="03000509000000000000" pitchFamily="65" charset="-120"/>
              </a:rPr>
              <a:t>規劃</a:t>
            </a:r>
          </a:p>
        </p:txBody>
      </p:sp>
      <p:sp>
        <p:nvSpPr>
          <p:cNvPr id="10" name="圓角矩形 9"/>
          <p:cNvSpPr/>
          <p:nvPr/>
        </p:nvSpPr>
        <p:spPr>
          <a:xfrm>
            <a:off x="5512780" y="1542766"/>
            <a:ext cx="1371600" cy="828675"/>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1" name="文字方塊 10"/>
          <p:cNvSpPr txBox="1"/>
          <p:nvPr/>
        </p:nvSpPr>
        <p:spPr>
          <a:xfrm>
            <a:off x="5721526" y="1694393"/>
            <a:ext cx="954107" cy="553998"/>
          </a:xfrm>
          <a:prstGeom prst="rect">
            <a:avLst/>
          </a:prstGeom>
          <a:noFill/>
        </p:spPr>
        <p:txBody>
          <a:bodyPr wrap="none" rtlCol="0">
            <a:spAutoFit/>
          </a:bodyPr>
          <a:lstStyle/>
          <a:p>
            <a:r>
              <a:rPr lang="zh-TW" altLang="en-US" sz="3000" dirty="0" smtClean="0">
                <a:latin typeface="標楷體" panose="03000509000000000000" pitchFamily="65" charset="-120"/>
                <a:ea typeface="標楷體" panose="03000509000000000000" pitchFamily="65" charset="-120"/>
              </a:rPr>
              <a:t>執行</a:t>
            </a:r>
            <a:endParaRPr lang="zh-TW" altLang="en-US" sz="3000" dirty="0">
              <a:latin typeface="標楷體" panose="03000509000000000000" pitchFamily="65" charset="-120"/>
              <a:ea typeface="標楷體" panose="03000509000000000000" pitchFamily="65" charset="-120"/>
            </a:endParaRPr>
          </a:p>
        </p:txBody>
      </p:sp>
      <p:sp>
        <p:nvSpPr>
          <p:cNvPr id="12" name="圓角矩形 11"/>
          <p:cNvSpPr/>
          <p:nvPr/>
        </p:nvSpPr>
        <p:spPr>
          <a:xfrm>
            <a:off x="9186252" y="1486780"/>
            <a:ext cx="1357312" cy="857250"/>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文字方塊 12"/>
          <p:cNvSpPr txBox="1"/>
          <p:nvPr/>
        </p:nvSpPr>
        <p:spPr>
          <a:xfrm>
            <a:off x="9387855" y="1624118"/>
            <a:ext cx="954107" cy="553998"/>
          </a:xfrm>
          <a:prstGeom prst="rect">
            <a:avLst/>
          </a:prstGeom>
          <a:noFill/>
        </p:spPr>
        <p:txBody>
          <a:bodyPr wrap="none" rtlCol="0">
            <a:spAutoFit/>
          </a:bodyPr>
          <a:lstStyle/>
          <a:p>
            <a:r>
              <a:rPr lang="zh-TW" altLang="en-US" sz="3000" dirty="0" smtClean="0">
                <a:latin typeface="標楷體" panose="03000509000000000000" pitchFamily="65" charset="-120"/>
                <a:ea typeface="標楷體" panose="03000509000000000000" pitchFamily="65" charset="-120"/>
              </a:rPr>
              <a:t>結案</a:t>
            </a:r>
            <a:endParaRPr lang="zh-TW" altLang="en-US" sz="3000" dirty="0">
              <a:latin typeface="標楷體" panose="03000509000000000000" pitchFamily="65" charset="-120"/>
              <a:ea typeface="標楷體" panose="03000509000000000000" pitchFamily="65" charset="-12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user\Desktop\logo.jpg"/>
          <p:cNvPicPr>
            <a:picLocks noChangeAspect="1" noChangeArrowheads="1"/>
          </p:cNvPicPr>
          <p:nvPr/>
        </p:nvPicPr>
        <p:blipFill>
          <a:blip r:embed="rId3" cstate="print"/>
          <a:srcRect/>
          <a:stretch>
            <a:fillRect/>
          </a:stretch>
        </p:blipFill>
        <p:spPr bwMode="auto">
          <a:xfrm>
            <a:off x="4378002" y="298580"/>
            <a:ext cx="3771900" cy="1028700"/>
          </a:xfrm>
          <a:prstGeom prst="rect">
            <a:avLst/>
          </a:prstGeom>
          <a:noFill/>
        </p:spPr>
      </p:pic>
      <p:sp>
        <p:nvSpPr>
          <p:cNvPr id="4" name="圓角矩形 3"/>
          <p:cNvSpPr/>
          <p:nvPr/>
        </p:nvSpPr>
        <p:spPr>
          <a:xfrm>
            <a:off x="1335204" y="1389102"/>
            <a:ext cx="1371600" cy="828675"/>
          </a:xfrm>
          <a:prstGeom prst="roundRect">
            <a:avLst/>
          </a:pr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5" name="文字方塊 4"/>
          <p:cNvSpPr txBox="1"/>
          <p:nvPr/>
        </p:nvSpPr>
        <p:spPr>
          <a:xfrm>
            <a:off x="1543951" y="1526440"/>
            <a:ext cx="954107" cy="553998"/>
          </a:xfrm>
          <a:prstGeom prst="rect">
            <a:avLst/>
          </a:prstGeom>
          <a:noFill/>
        </p:spPr>
        <p:txBody>
          <a:bodyPr wrap="none" rtlCol="0">
            <a:spAutoFit/>
          </a:bodyPr>
          <a:lstStyle/>
          <a:p>
            <a:r>
              <a:rPr lang="zh-TW" altLang="en-US" sz="3000" dirty="0">
                <a:latin typeface="標楷體" panose="03000509000000000000" pitchFamily="65" charset="-120"/>
                <a:ea typeface="標楷體" panose="03000509000000000000" pitchFamily="65" charset="-120"/>
              </a:rPr>
              <a:t>規劃</a:t>
            </a:r>
          </a:p>
        </p:txBody>
      </p:sp>
      <p:pic>
        <p:nvPicPr>
          <p:cNvPr id="15" name="Picture 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171741" y="2235200"/>
            <a:ext cx="3763735" cy="32947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7" name="直線單箭頭接點 16"/>
          <p:cNvCxnSpPr/>
          <p:nvPr/>
        </p:nvCxnSpPr>
        <p:spPr>
          <a:xfrm flipV="1">
            <a:off x="1111269" y="1232244"/>
            <a:ext cx="10086383" cy="4059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9" name="投影片編號版面配置區 18"/>
          <p:cNvSpPr>
            <a:spLocks noGrp="1"/>
          </p:cNvSpPr>
          <p:nvPr>
            <p:ph type="sldNum" sz="quarter" idx="12"/>
          </p:nvPr>
        </p:nvSpPr>
        <p:spPr/>
        <p:txBody>
          <a:bodyPr/>
          <a:lstStyle/>
          <a:p>
            <a:fld id="{1DC2F700-F58F-4411-B0F3-9B6B00EA835C}" type="slidenum">
              <a:rPr lang="zh-TW" altLang="en-US" smtClean="0"/>
              <a:pPr/>
              <a:t>17</a:t>
            </a:fld>
            <a:endParaRPr lang="zh-TW" altLang="en-US"/>
          </a:p>
        </p:txBody>
      </p:sp>
      <p:pic>
        <p:nvPicPr>
          <p:cNvPr id="14"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069414" y="2158595"/>
            <a:ext cx="6122586" cy="3487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文字方塊 17"/>
          <p:cNvSpPr txBox="1"/>
          <p:nvPr/>
        </p:nvSpPr>
        <p:spPr>
          <a:xfrm>
            <a:off x="1209046" y="3649038"/>
            <a:ext cx="4993675" cy="861774"/>
          </a:xfrm>
          <a:prstGeom prst="rect">
            <a:avLst/>
          </a:prstGeom>
          <a:noFill/>
        </p:spPr>
        <p:txBody>
          <a:bodyPr wrap="none" rtlCol="0">
            <a:spAutoFit/>
          </a:bodyPr>
          <a:lstStyle/>
          <a:p>
            <a:r>
              <a:rPr lang="en-US" altLang="zh-TW" sz="2500" dirty="0" smtClean="0">
                <a:latin typeface="標楷體" panose="03000509000000000000" pitchFamily="65" charset="-120"/>
                <a:ea typeface="標楷體" panose="03000509000000000000" pitchFamily="65" charset="-120"/>
              </a:rPr>
              <a:t>2.</a:t>
            </a:r>
            <a:r>
              <a:rPr lang="zh-TW" altLang="en-US" sz="2500" dirty="0" smtClean="0">
                <a:latin typeface="標楷體" panose="03000509000000000000" pitchFamily="65" charset="-120"/>
                <a:ea typeface="標楷體" panose="03000509000000000000" pitchFamily="65" charset="-120"/>
              </a:rPr>
              <a:t>利用心智圖節點編輯和新增產生</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樹狀結構的工作分解架構</a:t>
            </a:r>
            <a:endParaRPr lang="en-US" altLang="zh-TW" sz="2500" dirty="0" smtClean="0">
              <a:latin typeface="標楷體" panose="03000509000000000000" pitchFamily="65" charset="-120"/>
              <a:ea typeface="標楷體" panose="03000509000000000000" pitchFamily="65" charset="-120"/>
            </a:endParaRPr>
          </a:p>
        </p:txBody>
      </p:sp>
      <p:sp>
        <p:nvSpPr>
          <p:cNvPr id="11" name="文字方塊 10"/>
          <p:cNvSpPr txBox="1"/>
          <p:nvPr/>
        </p:nvSpPr>
        <p:spPr>
          <a:xfrm>
            <a:off x="1245331" y="4628753"/>
            <a:ext cx="4352474" cy="477054"/>
          </a:xfrm>
          <a:prstGeom prst="rect">
            <a:avLst/>
          </a:prstGeom>
          <a:noFill/>
        </p:spPr>
        <p:txBody>
          <a:bodyPr wrap="none" rtlCol="0">
            <a:spAutoFit/>
          </a:bodyPr>
          <a:lstStyle/>
          <a:p>
            <a:r>
              <a:rPr lang="en-US" altLang="zh-TW" sz="2500" dirty="0" smtClean="0">
                <a:latin typeface="標楷體" panose="03000509000000000000" pitchFamily="65" charset="-120"/>
                <a:ea typeface="標楷體" panose="03000509000000000000" pitchFamily="65" charset="-120"/>
              </a:rPr>
              <a:t>3</a:t>
            </a:r>
            <a:r>
              <a:rPr lang="en-US" altLang="zh-TW" sz="2500" dirty="0" smtClean="0">
                <a:latin typeface="標楷體" panose="03000509000000000000" pitchFamily="65" charset="-120"/>
                <a:ea typeface="標楷體" panose="03000509000000000000" pitchFamily="65" charset="-120"/>
              </a:rPr>
              <a:t>.</a:t>
            </a:r>
            <a:r>
              <a:rPr lang="zh-TW" altLang="en-US" sz="2500" dirty="0" smtClean="0">
                <a:latin typeface="標楷體" panose="03000509000000000000" pitchFamily="65" charset="-120"/>
                <a:ea typeface="標楷體" panose="03000509000000000000" pitchFamily="65" charset="-120"/>
              </a:rPr>
              <a:t>採</a:t>
            </a:r>
            <a:r>
              <a:rPr lang="zh-TW" altLang="en-US" sz="2500" dirty="0" smtClean="0">
                <a:latin typeface="標楷體" panose="03000509000000000000" pitchFamily="65" charset="-120"/>
                <a:ea typeface="標楷體" panose="03000509000000000000" pitchFamily="65" charset="-120"/>
              </a:rPr>
              <a:t>線上平台和多人同步技術</a:t>
            </a:r>
            <a:endParaRPr lang="en-US" altLang="zh-TW" sz="2500" dirty="0" smtClean="0">
              <a:latin typeface="標楷體" panose="03000509000000000000" pitchFamily="65" charset="-120"/>
              <a:ea typeface="標楷體" panose="03000509000000000000" pitchFamily="65" charset="-120"/>
            </a:endParaRPr>
          </a:p>
        </p:txBody>
      </p:sp>
      <p:pic>
        <p:nvPicPr>
          <p:cNvPr id="1026" name="Picture 2" descr="C:\Users\user\Desktop\未命名.png"/>
          <p:cNvPicPr>
            <a:picLocks noChangeAspect="1" noChangeArrowheads="1"/>
          </p:cNvPicPr>
          <p:nvPr/>
        </p:nvPicPr>
        <p:blipFill>
          <a:blip r:embed="rId6" cstate="print"/>
          <a:srcRect/>
          <a:stretch>
            <a:fillRect/>
          </a:stretch>
        </p:blipFill>
        <p:spPr bwMode="auto">
          <a:xfrm>
            <a:off x="6134853" y="2752723"/>
            <a:ext cx="6057147" cy="2980418"/>
          </a:xfrm>
          <a:prstGeom prst="rect">
            <a:avLst/>
          </a:prstGeom>
          <a:noFill/>
        </p:spPr>
      </p:pic>
      <p:sp>
        <p:nvSpPr>
          <p:cNvPr id="10" name="文字方塊 9"/>
          <p:cNvSpPr txBox="1"/>
          <p:nvPr/>
        </p:nvSpPr>
        <p:spPr>
          <a:xfrm>
            <a:off x="1226671" y="2613340"/>
            <a:ext cx="5153975" cy="1246495"/>
          </a:xfrm>
          <a:prstGeom prst="rect">
            <a:avLst/>
          </a:prstGeom>
          <a:noFill/>
        </p:spPr>
        <p:txBody>
          <a:bodyPr wrap="none" rtlCol="0">
            <a:spAutoFit/>
          </a:bodyPr>
          <a:lstStyle/>
          <a:p>
            <a:r>
              <a:rPr lang="en-US" altLang="zh-TW" sz="2500" dirty="0" smtClean="0">
                <a:latin typeface="標楷體" panose="03000509000000000000" pitchFamily="65" charset="-120"/>
                <a:ea typeface="標楷體" panose="03000509000000000000" pitchFamily="65" charset="-120"/>
              </a:rPr>
              <a:t>1.</a:t>
            </a:r>
            <a:r>
              <a:rPr lang="zh-TW" altLang="en-US" sz="2500" dirty="0" smtClean="0">
                <a:latin typeface="標楷體" panose="03000509000000000000" pitchFamily="65" charset="-120"/>
                <a:ea typeface="標楷體" panose="03000509000000000000" pitchFamily="65" charset="-120"/>
              </a:rPr>
              <a:t>以業務工作分解架構</a:t>
            </a:r>
            <a:r>
              <a:rPr lang="en-US" altLang="zh-TW" sz="2500" dirty="0" smtClean="0">
                <a:latin typeface="標楷體" panose="03000509000000000000" pitchFamily="65" charset="-120"/>
                <a:ea typeface="標楷體" panose="03000509000000000000" pitchFamily="65" charset="-120"/>
              </a:rPr>
              <a:t>(WBS)</a:t>
            </a:r>
            <a:r>
              <a:rPr lang="zh-TW" altLang="en-US" sz="2500" dirty="0" smtClean="0">
                <a:latin typeface="標楷體" panose="03000509000000000000" pitchFamily="65" charset="-120"/>
                <a:ea typeface="標楷體" panose="03000509000000000000" pitchFamily="65" charset="-120"/>
              </a:rPr>
              <a:t>為設計</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方向</a:t>
            </a:r>
            <a:endParaRPr lang="en-US" altLang="zh-TW" sz="2500" dirty="0" smtClean="0">
              <a:latin typeface="標楷體" panose="03000509000000000000" pitchFamily="65" charset="-120"/>
              <a:ea typeface="標楷體" panose="03000509000000000000" pitchFamily="65" charset="-120"/>
            </a:endParaRPr>
          </a:p>
          <a:p>
            <a:endParaRPr lang="en-US" altLang="zh-TW" sz="2500" dirty="0" smtClean="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xmlns="" val="3486595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2000"/>
                                        <p:tgtEl>
                                          <p:spTgt spid="1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fade">
                                      <p:cBhvr>
                                        <p:cTn id="13" dur="2000"/>
                                        <p:tgtEl>
                                          <p:spTgt spid="1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20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20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1"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C:\Users\user\Desktop\logo.jpg"/>
          <p:cNvPicPr>
            <a:picLocks noChangeAspect="1" noChangeArrowheads="1"/>
          </p:cNvPicPr>
          <p:nvPr/>
        </p:nvPicPr>
        <p:blipFill>
          <a:blip r:embed="rId3" cstate="print"/>
          <a:srcRect/>
          <a:stretch>
            <a:fillRect/>
          </a:stretch>
        </p:blipFill>
        <p:spPr bwMode="auto">
          <a:xfrm>
            <a:off x="4284695" y="223935"/>
            <a:ext cx="3771900" cy="1028700"/>
          </a:xfrm>
          <a:prstGeom prst="rect">
            <a:avLst/>
          </a:prstGeom>
          <a:noFill/>
        </p:spPr>
      </p:pic>
      <p:sp>
        <p:nvSpPr>
          <p:cNvPr id="17" name="圓角矩形 16"/>
          <p:cNvSpPr/>
          <p:nvPr/>
        </p:nvSpPr>
        <p:spPr>
          <a:xfrm>
            <a:off x="5568763" y="1393474"/>
            <a:ext cx="1371600" cy="828675"/>
          </a:xfrm>
          <a:prstGeom prst="roundRect">
            <a:avLst/>
          </a:prstGeom>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9" name="文字方塊 18"/>
          <p:cNvSpPr txBox="1"/>
          <p:nvPr/>
        </p:nvSpPr>
        <p:spPr>
          <a:xfrm>
            <a:off x="5758848" y="1545101"/>
            <a:ext cx="954107" cy="553998"/>
          </a:xfrm>
          <a:prstGeom prst="rect">
            <a:avLst/>
          </a:prstGeom>
          <a:noFill/>
        </p:spPr>
        <p:txBody>
          <a:bodyPr wrap="none" rtlCol="0">
            <a:spAutoFit/>
          </a:bodyPr>
          <a:lstStyle/>
          <a:p>
            <a:r>
              <a:rPr lang="zh-TW" altLang="en-US" sz="3000" dirty="0" smtClean="0">
                <a:latin typeface="標楷體" panose="03000509000000000000" pitchFamily="65" charset="-120"/>
                <a:ea typeface="標楷體" panose="03000509000000000000" pitchFamily="65" charset="-120"/>
              </a:rPr>
              <a:t>執行</a:t>
            </a:r>
            <a:endParaRPr lang="zh-TW" altLang="en-US" sz="3000" dirty="0">
              <a:latin typeface="標楷體" panose="03000509000000000000" pitchFamily="65" charset="-120"/>
              <a:ea typeface="標楷體" panose="03000509000000000000" pitchFamily="65" charset="-120"/>
            </a:endParaRPr>
          </a:p>
        </p:txBody>
      </p:sp>
      <p:sp>
        <p:nvSpPr>
          <p:cNvPr id="23" name="文字方塊 22"/>
          <p:cNvSpPr txBox="1"/>
          <p:nvPr/>
        </p:nvSpPr>
        <p:spPr>
          <a:xfrm>
            <a:off x="992055" y="2527532"/>
            <a:ext cx="3550972" cy="1631216"/>
          </a:xfrm>
          <a:prstGeom prst="rect">
            <a:avLst/>
          </a:prstGeom>
          <a:noFill/>
        </p:spPr>
        <p:txBody>
          <a:bodyPr wrap="none" rtlCol="0">
            <a:spAutoFit/>
          </a:bodyPr>
          <a:lstStyle/>
          <a:p>
            <a:r>
              <a:rPr lang="en-US" altLang="zh-TW" sz="2500" dirty="0" smtClean="0">
                <a:latin typeface="標楷體" panose="03000509000000000000" pitchFamily="65" charset="-120"/>
                <a:ea typeface="標楷體" panose="03000509000000000000" pitchFamily="65" charset="-120"/>
              </a:rPr>
              <a:t>1.</a:t>
            </a:r>
            <a:r>
              <a:rPr lang="zh-TW" altLang="en-US" sz="2500" dirty="0" smtClean="0">
                <a:latin typeface="標楷體" panose="03000509000000000000" pitchFamily="65" charset="-120"/>
                <a:ea typeface="標楷體" panose="03000509000000000000" pitchFamily="65" charset="-120"/>
              </a:rPr>
              <a:t>自動圖表化產生：</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時程管理</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即時掌控預算支出</a:t>
            </a:r>
            <a:endParaRPr lang="en-US" altLang="zh-TW" sz="2500" dirty="0" smtClean="0">
              <a:latin typeface="標楷體" panose="03000509000000000000" pitchFamily="65" charset="-120"/>
              <a:ea typeface="標楷體" panose="03000509000000000000" pitchFamily="65" charset="-120"/>
            </a:endParaRPr>
          </a:p>
          <a:p>
            <a:endParaRPr lang="en-US" altLang="zh-TW" sz="2500" dirty="0" smtClean="0">
              <a:latin typeface="標楷體" panose="03000509000000000000" pitchFamily="65" charset="-120"/>
              <a:ea typeface="標楷體" panose="03000509000000000000" pitchFamily="65" charset="-120"/>
            </a:endParaRPr>
          </a:p>
        </p:txBody>
      </p:sp>
      <p:pic>
        <p:nvPicPr>
          <p:cNvPr id="2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520473" y="1814603"/>
            <a:ext cx="3788911" cy="2972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065486" y="4779346"/>
            <a:ext cx="6937828" cy="18474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315199" y="2046514"/>
            <a:ext cx="4221583" cy="27099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7" name="Picture 6" descr="C:\Users\ben\Desktop\下載.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036458" y="4825843"/>
            <a:ext cx="3751595" cy="1633014"/>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0" name="直線單箭頭接點 29"/>
          <p:cNvCxnSpPr/>
          <p:nvPr/>
        </p:nvCxnSpPr>
        <p:spPr>
          <a:xfrm flipV="1">
            <a:off x="1111269" y="1232244"/>
            <a:ext cx="10026423" cy="4059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33" name="投影片編號版面配置區 32"/>
          <p:cNvSpPr>
            <a:spLocks noGrp="1"/>
          </p:cNvSpPr>
          <p:nvPr>
            <p:ph type="sldNum" sz="quarter" idx="12"/>
          </p:nvPr>
        </p:nvSpPr>
        <p:spPr/>
        <p:txBody>
          <a:bodyPr/>
          <a:lstStyle/>
          <a:p>
            <a:fld id="{1DC2F700-F58F-4411-B0F3-9B6B00EA835C}" type="slidenum">
              <a:rPr lang="zh-TW" altLang="en-US" smtClean="0"/>
              <a:pPr/>
              <a:t>18</a:t>
            </a:fld>
            <a:endParaRPr lang="zh-TW" altLang="en-US"/>
          </a:p>
        </p:txBody>
      </p:sp>
      <p:pic>
        <p:nvPicPr>
          <p:cNvPr id="14" name="圖片 13" descr="111.png"/>
          <p:cNvPicPr>
            <a:picLocks noChangeAspect="1"/>
          </p:cNvPicPr>
          <p:nvPr/>
        </p:nvPicPr>
        <p:blipFill>
          <a:blip r:embed="rId8" cstate="print"/>
          <a:stretch>
            <a:fillRect/>
          </a:stretch>
        </p:blipFill>
        <p:spPr>
          <a:xfrm>
            <a:off x="8759905" y="4834243"/>
            <a:ext cx="3185351" cy="1820558"/>
          </a:xfrm>
          <a:prstGeom prst="rect">
            <a:avLst/>
          </a:prstGeom>
        </p:spPr>
      </p:pic>
      <p:sp>
        <p:nvSpPr>
          <p:cNvPr id="15" name="向右箭號 14"/>
          <p:cNvSpPr/>
          <p:nvPr/>
        </p:nvSpPr>
        <p:spPr>
          <a:xfrm>
            <a:off x="769257" y="3091543"/>
            <a:ext cx="914400" cy="188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向右箭號 17"/>
          <p:cNvSpPr/>
          <p:nvPr/>
        </p:nvSpPr>
        <p:spPr>
          <a:xfrm>
            <a:off x="776514" y="3418115"/>
            <a:ext cx="914400" cy="188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1028341" y="3753990"/>
            <a:ext cx="5314275" cy="1246495"/>
          </a:xfrm>
          <a:prstGeom prst="rect">
            <a:avLst/>
          </a:prstGeom>
          <a:noFill/>
        </p:spPr>
        <p:txBody>
          <a:bodyPr wrap="none" rtlCol="0">
            <a:spAutoFit/>
          </a:bodyPr>
          <a:lstStyle/>
          <a:p>
            <a:endParaRPr lang="en-US" altLang="zh-TW" sz="2500" dirty="0" smtClean="0">
              <a:latin typeface="標楷體" panose="03000509000000000000" pitchFamily="65" charset="-120"/>
              <a:ea typeface="標楷體" panose="03000509000000000000" pitchFamily="65" charset="-120"/>
            </a:endParaRPr>
          </a:p>
          <a:p>
            <a:r>
              <a:rPr lang="en-US" altLang="zh-TW" sz="2500" dirty="0" smtClean="0">
                <a:latin typeface="標楷體" panose="03000509000000000000" pitchFamily="65" charset="-120"/>
                <a:ea typeface="標楷體" panose="03000509000000000000" pitchFamily="65" charset="-120"/>
              </a:rPr>
              <a:t>2.</a:t>
            </a:r>
            <a:r>
              <a:rPr lang="zh-TW" altLang="en-US" sz="2500" dirty="0" smtClean="0">
                <a:latin typeface="標楷體" panose="03000509000000000000" pitchFamily="65" charset="-120"/>
                <a:ea typeface="標楷體" panose="03000509000000000000" pitchFamily="65" charset="-120"/>
              </a:rPr>
              <a:t>多媒體整合於心智圖專案及節點中</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a:t>
            </a:r>
            <a:r>
              <a:rPr lang="en-US" altLang="zh-TW" sz="2500" dirty="0" err="1" smtClean="0">
                <a:latin typeface="標楷體" panose="03000509000000000000" pitchFamily="65" charset="-120"/>
                <a:ea typeface="標楷體" panose="03000509000000000000" pitchFamily="65" charset="-120"/>
              </a:rPr>
              <a:t>Youtube</a:t>
            </a:r>
            <a:r>
              <a:rPr lang="en-US" altLang="zh-TW" sz="2500" dirty="0" smtClean="0">
                <a:latin typeface="標楷體" panose="03000509000000000000" pitchFamily="65" charset="-120"/>
                <a:ea typeface="標楷體" panose="03000509000000000000" pitchFamily="65" charset="-120"/>
              </a:rPr>
              <a:t> </a:t>
            </a:r>
            <a:r>
              <a:rPr lang="en-US" altLang="zh-TW" sz="2500" dirty="0" err="1" smtClean="0">
                <a:latin typeface="標楷體" panose="03000509000000000000" pitchFamily="65" charset="-120"/>
                <a:ea typeface="標楷體" panose="03000509000000000000" pitchFamily="65" charset="-120"/>
              </a:rPr>
              <a:t>GoogleMap,PDF</a:t>
            </a:r>
            <a:endParaRPr lang="zh-TW" altLang="en-US" sz="2500" dirty="0">
              <a:latin typeface="標楷體" panose="03000509000000000000" pitchFamily="65" charset="-120"/>
              <a:ea typeface="標楷體" panose="03000509000000000000" pitchFamily="65" charset="-120"/>
            </a:endParaRPr>
          </a:p>
        </p:txBody>
      </p:sp>
      <p:sp>
        <p:nvSpPr>
          <p:cNvPr id="22" name="向右箭號 21"/>
          <p:cNvSpPr/>
          <p:nvPr/>
        </p:nvSpPr>
        <p:spPr>
          <a:xfrm>
            <a:off x="783772" y="4673599"/>
            <a:ext cx="914400" cy="188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xmlns="" val="421299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20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0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animEffect transition="in" filter="fade">
                                      <p:cBhvr>
                                        <p:cTn id="19" dur="2000"/>
                                        <p:tgtEl>
                                          <p:spTgt spid="21">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fade">
                                      <p:cBhvr>
                                        <p:cTn id="22" dur="20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descr="C:\Users\user\Desktop\logo.jpg"/>
          <p:cNvPicPr>
            <a:picLocks noChangeAspect="1" noChangeArrowheads="1"/>
          </p:cNvPicPr>
          <p:nvPr/>
        </p:nvPicPr>
        <p:blipFill>
          <a:blip r:embed="rId3" cstate="print"/>
          <a:srcRect/>
          <a:stretch>
            <a:fillRect/>
          </a:stretch>
        </p:blipFill>
        <p:spPr bwMode="auto">
          <a:xfrm>
            <a:off x="4322019" y="242595"/>
            <a:ext cx="3771900" cy="1028700"/>
          </a:xfrm>
          <a:prstGeom prst="rect">
            <a:avLst/>
          </a:prstGeom>
          <a:noFill/>
        </p:spPr>
      </p:pic>
      <p:sp>
        <p:nvSpPr>
          <p:cNvPr id="4" name="圓角矩形 3"/>
          <p:cNvSpPr/>
          <p:nvPr/>
        </p:nvSpPr>
        <p:spPr>
          <a:xfrm>
            <a:off x="9018301" y="1374813"/>
            <a:ext cx="1357312" cy="857250"/>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7" name="文字方塊 6"/>
          <p:cNvSpPr txBox="1"/>
          <p:nvPr/>
        </p:nvSpPr>
        <p:spPr>
          <a:xfrm>
            <a:off x="9257227" y="1530812"/>
            <a:ext cx="954107" cy="553998"/>
          </a:xfrm>
          <a:prstGeom prst="rect">
            <a:avLst/>
          </a:prstGeom>
          <a:noFill/>
        </p:spPr>
        <p:txBody>
          <a:bodyPr wrap="none" rtlCol="0">
            <a:spAutoFit/>
          </a:bodyPr>
          <a:lstStyle/>
          <a:p>
            <a:r>
              <a:rPr lang="zh-TW" altLang="en-US" sz="3000" dirty="0" smtClean="0">
                <a:latin typeface="標楷體" panose="03000509000000000000" pitchFamily="65" charset="-120"/>
                <a:ea typeface="標楷體" panose="03000509000000000000" pitchFamily="65" charset="-120"/>
              </a:rPr>
              <a:t>結案</a:t>
            </a:r>
            <a:endParaRPr lang="zh-TW" altLang="en-US" sz="3000" dirty="0">
              <a:latin typeface="標楷體" panose="03000509000000000000" pitchFamily="65" charset="-120"/>
              <a:ea typeface="標楷體" panose="03000509000000000000" pitchFamily="65" charset="-120"/>
            </a:endParaRPr>
          </a:p>
        </p:txBody>
      </p:sp>
      <p:sp>
        <p:nvSpPr>
          <p:cNvPr id="10" name="文字方塊 9"/>
          <p:cNvSpPr txBox="1"/>
          <p:nvPr/>
        </p:nvSpPr>
        <p:spPr>
          <a:xfrm>
            <a:off x="1198435" y="2461231"/>
            <a:ext cx="4352474" cy="1631216"/>
          </a:xfrm>
          <a:prstGeom prst="rect">
            <a:avLst/>
          </a:prstGeom>
          <a:noFill/>
        </p:spPr>
        <p:txBody>
          <a:bodyPr wrap="square" rtlCol="0">
            <a:spAutoFit/>
          </a:bodyPr>
          <a:lstStyle/>
          <a:p>
            <a:r>
              <a:rPr lang="en-US" altLang="zh-TW" sz="2500" dirty="0" smtClean="0">
                <a:latin typeface="標楷體" panose="03000509000000000000" pitchFamily="65" charset="-120"/>
                <a:ea typeface="標楷體" panose="03000509000000000000" pitchFamily="65" charset="-120"/>
              </a:rPr>
              <a:t>1.</a:t>
            </a:r>
            <a:r>
              <a:rPr lang="zh-TW" altLang="en-US" sz="2500" dirty="0" smtClean="0">
                <a:latin typeface="標楷體" panose="03000509000000000000" pitchFamily="65" charset="-120"/>
                <a:ea typeface="標楷體" panose="03000509000000000000" pitchFamily="65" charset="-120"/>
              </a:rPr>
              <a:t>專案或子專案的匯出／匯入</a:t>
            </a:r>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標楷體" panose="03000509000000000000" pitchFamily="65" charset="-120"/>
                <a:ea typeface="標楷體" panose="03000509000000000000" pitchFamily="65" charset="-120"/>
              </a:rPr>
              <a:t>       部門整合</a:t>
            </a:r>
            <a:r>
              <a:rPr lang="en-US" altLang="zh-TW" sz="2500" dirty="0" smtClean="0">
                <a:latin typeface="標楷體" panose="03000509000000000000" pitchFamily="65" charset="-120"/>
                <a:ea typeface="標楷體" panose="03000509000000000000" pitchFamily="65" charset="-120"/>
              </a:rPr>
              <a:t>,</a:t>
            </a:r>
            <a:r>
              <a:rPr lang="zh-TW" altLang="en-US" sz="2500" dirty="0" smtClean="0">
                <a:latin typeface="標楷體" panose="03000509000000000000" pitchFamily="65" charset="-120"/>
                <a:ea typeface="標楷體" panose="03000509000000000000" pitchFamily="65" charset="-120"/>
              </a:rPr>
              <a:t>資料保存</a:t>
            </a:r>
            <a:endParaRPr lang="en-US" altLang="zh-TW" sz="2500" dirty="0" smtClean="0">
              <a:latin typeface="標楷體" panose="03000509000000000000" pitchFamily="65" charset="-120"/>
              <a:ea typeface="標楷體" panose="03000509000000000000" pitchFamily="65" charset="-120"/>
            </a:endParaRPr>
          </a:p>
          <a:p>
            <a:endParaRPr lang="en-US" altLang="zh-TW" sz="2500" dirty="0" smtClean="0">
              <a:latin typeface="標楷體" panose="03000509000000000000" pitchFamily="65" charset="-120"/>
              <a:ea typeface="標楷體" panose="03000509000000000000" pitchFamily="65" charset="-120"/>
            </a:endParaRPr>
          </a:p>
          <a:p>
            <a:r>
              <a:rPr lang="zh-TW" altLang="en-US" sz="2500" dirty="0" smtClean="0">
                <a:latin typeface="微軟正黑體" panose="020B0604030504040204" pitchFamily="34" charset="-120"/>
                <a:ea typeface="微軟正黑體" panose="020B0604030504040204" pitchFamily="34" charset="-120"/>
              </a:rPr>
              <a:t> </a:t>
            </a:r>
            <a:r>
              <a:rPr lang="en-US" altLang="zh-TW" sz="2500" dirty="0" smtClean="0">
                <a:latin typeface="微軟正黑體" panose="020B0604030504040204" pitchFamily="34" charset="-120"/>
                <a:ea typeface="微軟正黑體" panose="020B0604030504040204" pitchFamily="34" charset="-120"/>
              </a:rPr>
              <a:t>		</a:t>
            </a:r>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73371" y="2390581"/>
            <a:ext cx="4528457" cy="3879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18" name="直線單箭頭接點 17"/>
          <p:cNvCxnSpPr/>
          <p:nvPr/>
        </p:nvCxnSpPr>
        <p:spPr>
          <a:xfrm flipV="1">
            <a:off x="1111269" y="1232244"/>
            <a:ext cx="10206305" cy="4059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22" name="投影片編號版面配置區 21"/>
          <p:cNvSpPr>
            <a:spLocks noGrp="1"/>
          </p:cNvSpPr>
          <p:nvPr>
            <p:ph type="sldNum" sz="quarter" idx="12"/>
          </p:nvPr>
        </p:nvSpPr>
        <p:spPr/>
        <p:txBody>
          <a:bodyPr/>
          <a:lstStyle/>
          <a:p>
            <a:fld id="{1DC2F700-F58F-4411-B0F3-9B6B00EA835C}" type="slidenum">
              <a:rPr lang="zh-TW" altLang="en-US" smtClean="0"/>
              <a:pPr/>
              <a:t>19</a:t>
            </a:fld>
            <a:endParaRPr lang="zh-TW" altLang="en-US" dirty="0"/>
          </a:p>
        </p:txBody>
      </p:sp>
      <p:sp>
        <p:nvSpPr>
          <p:cNvPr id="23" name="向右箭號 22"/>
          <p:cNvSpPr/>
          <p:nvPr/>
        </p:nvSpPr>
        <p:spPr>
          <a:xfrm>
            <a:off x="1079500" y="2990980"/>
            <a:ext cx="1206500" cy="247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向右箭號 23"/>
          <p:cNvSpPr/>
          <p:nvPr/>
        </p:nvSpPr>
        <p:spPr>
          <a:xfrm>
            <a:off x="1092200" y="4136570"/>
            <a:ext cx="1219200" cy="270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50" name="Picture 2" descr="C:\Users\user\Desktop\歷史記錄.png"/>
          <p:cNvPicPr>
            <a:picLocks noChangeAspect="1" noChangeArrowheads="1"/>
          </p:cNvPicPr>
          <p:nvPr/>
        </p:nvPicPr>
        <p:blipFill>
          <a:blip r:embed="rId5" cstate="print"/>
          <a:srcRect/>
          <a:stretch>
            <a:fillRect/>
          </a:stretch>
        </p:blipFill>
        <p:spPr bwMode="auto">
          <a:xfrm>
            <a:off x="6414634" y="2380343"/>
            <a:ext cx="5021716" cy="725714"/>
          </a:xfrm>
          <a:prstGeom prst="rect">
            <a:avLst/>
          </a:prstGeom>
          <a:noFill/>
        </p:spPr>
      </p:pic>
      <p:pic>
        <p:nvPicPr>
          <p:cNvPr id="2052" name="Picture 4" descr="C:\Users\user\Desktop\未命名.png"/>
          <p:cNvPicPr>
            <a:picLocks noChangeAspect="1" noChangeArrowheads="1"/>
          </p:cNvPicPr>
          <p:nvPr/>
        </p:nvPicPr>
        <p:blipFill>
          <a:blip r:embed="rId6" cstate="print"/>
          <a:srcRect/>
          <a:stretch>
            <a:fillRect/>
          </a:stretch>
        </p:blipFill>
        <p:spPr bwMode="auto">
          <a:xfrm>
            <a:off x="6168572" y="2969986"/>
            <a:ext cx="4905828" cy="3401785"/>
          </a:xfrm>
          <a:prstGeom prst="rect">
            <a:avLst/>
          </a:prstGeom>
          <a:noFill/>
        </p:spPr>
      </p:pic>
      <p:sp>
        <p:nvSpPr>
          <p:cNvPr id="25" name="文字方塊 24"/>
          <p:cNvSpPr txBox="1"/>
          <p:nvPr/>
        </p:nvSpPr>
        <p:spPr>
          <a:xfrm>
            <a:off x="1162150" y="3368373"/>
            <a:ext cx="4599272" cy="1631216"/>
          </a:xfrm>
          <a:prstGeom prst="rect">
            <a:avLst/>
          </a:prstGeom>
          <a:noFill/>
        </p:spPr>
        <p:txBody>
          <a:bodyPr wrap="none" rtlCol="0">
            <a:spAutoFit/>
          </a:bodyPr>
          <a:lstStyle/>
          <a:p>
            <a:endParaRPr lang="en-US" altLang="zh-TW" sz="2500" dirty="0" smtClean="0">
              <a:latin typeface="標楷體" panose="03000509000000000000" pitchFamily="65" charset="-120"/>
              <a:ea typeface="標楷體" panose="03000509000000000000" pitchFamily="65" charset="-120"/>
            </a:endParaRPr>
          </a:p>
          <a:p>
            <a:r>
              <a:rPr lang="en-US" altLang="zh-TW" sz="2500" dirty="0" smtClean="0">
                <a:latin typeface="標楷體" panose="03000509000000000000" pitchFamily="65" charset="-120"/>
                <a:ea typeface="標楷體" panose="03000509000000000000" pitchFamily="65" charset="-120"/>
              </a:rPr>
              <a:t>2.</a:t>
            </a:r>
            <a:r>
              <a:rPr lang="zh-TW" altLang="en-US" sz="2500" dirty="0" smtClean="0">
                <a:latin typeface="標楷體" panose="03000509000000000000" pitchFamily="65" charset="-120"/>
                <a:ea typeface="標楷體" panose="03000509000000000000" pitchFamily="65" charset="-120"/>
              </a:rPr>
              <a:t>專案編成的歷程回顧</a:t>
            </a:r>
            <a:r>
              <a:rPr lang="en-US" altLang="zh-TW" sz="2500" dirty="0" smtClean="0">
                <a:latin typeface="微軟正黑體" panose="020B0604030504040204" pitchFamily="34" charset="-120"/>
                <a:ea typeface="微軟正黑體" panose="020B0604030504040204" pitchFamily="34" charset="-120"/>
              </a:rPr>
              <a:t>(Replay)</a:t>
            </a:r>
          </a:p>
          <a:p>
            <a:r>
              <a:rPr lang="zh-TW" altLang="en-US" sz="2500" dirty="0" smtClean="0">
                <a:latin typeface="微軟正黑體" panose="020B0604030504040204" pitchFamily="34" charset="-120"/>
                <a:ea typeface="微軟正黑體" panose="020B0604030504040204" pitchFamily="34" charset="-120"/>
              </a:rPr>
              <a:t>               </a:t>
            </a:r>
            <a:r>
              <a:rPr lang="zh-TW" altLang="en-US" sz="2500" dirty="0" smtClean="0">
                <a:latin typeface="標楷體" pitchFamily="65" charset="-120"/>
                <a:ea typeface="標楷體" pitchFamily="65" charset="-120"/>
              </a:rPr>
              <a:t>經驗學習  </a:t>
            </a:r>
            <a:endParaRPr lang="en-US" altLang="zh-TW" sz="2500" dirty="0" smtClean="0">
              <a:latin typeface="標楷體" pitchFamily="65" charset="-120"/>
              <a:ea typeface="標楷體" pitchFamily="65" charset="-120"/>
            </a:endParaRPr>
          </a:p>
          <a:p>
            <a:r>
              <a:rPr lang="zh-TW" altLang="en-US" sz="2500" dirty="0" smtClean="0">
                <a:latin typeface="微軟正黑體" panose="020B0604030504040204" pitchFamily="34" charset="-120"/>
                <a:ea typeface="微軟正黑體" panose="020B0604030504040204" pitchFamily="34" charset="-120"/>
              </a:rPr>
              <a:t>                         </a:t>
            </a:r>
            <a:r>
              <a:rPr lang="en-US" altLang="zh-TW" sz="2500" dirty="0" smtClean="0">
                <a:latin typeface="微軟正黑體" panose="020B0604030504040204" pitchFamily="34" charset="-120"/>
                <a:ea typeface="微軟正黑體" panose="020B0604030504040204" pitchFamily="34" charset="-120"/>
              </a:rPr>
              <a:t>		</a:t>
            </a:r>
          </a:p>
        </p:txBody>
      </p:sp>
    </p:spTree>
    <p:extLst>
      <p:ext uri="{BB962C8B-B14F-4D97-AF65-F5344CB8AC3E}">
        <p14:creationId xmlns:p14="http://schemas.microsoft.com/office/powerpoint/2010/main" xmlns="" val="10058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0"/>
                                        <p:tgtEl>
                                          <p:spTgt spid="2050"/>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2000"/>
                                        <p:tgtEl>
                                          <p:spTgt spid="20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animEffect transition="in" filter="fade">
                                      <p:cBhvr>
                                        <p:cTn id="13" dur="2000"/>
                                        <p:tgtEl>
                                          <p:spTgt spid="2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2" end="2"/>
                                            </p:txEl>
                                          </p:spTgt>
                                        </p:tgtEl>
                                        <p:attrNameLst>
                                          <p:attrName>style.visibility</p:attrName>
                                        </p:attrNameLst>
                                      </p:cBhvr>
                                      <p:to>
                                        <p:strVal val="visible"/>
                                      </p:to>
                                    </p:set>
                                    <p:animEffect transition="in" filter="fade">
                                      <p:cBhvr>
                                        <p:cTn id="16" dur="2000"/>
                                        <p:tgtEl>
                                          <p:spTgt spid="2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0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fade">
                                      <p:cBhvr>
                                        <p:cTn id="22" dur="20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uiExpan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內容大綱</a:t>
            </a:r>
            <a:endParaRPr lang="zh-TW" altLang="en-US" dirty="0">
              <a:latin typeface="Adobe 楷体 Std R" pitchFamily="18" charset="-128"/>
              <a:ea typeface="Adobe 楷体 Std R" pitchFamily="18" charset="-128"/>
            </a:endParaRPr>
          </a:p>
        </p:txBody>
      </p:sp>
      <p:sp>
        <p:nvSpPr>
          <p:cNvPr id="3" name="內容版面配置區 2"/>
          <p:cNvSpPr>
            <a:spLocks noGrp="1"/>
          </p:cNvSpPr>
          <p:nvPr>
            <p:ph idx="1"/>
          </p:nvPr>
        </p:nvSpPr>
        <p:spPr/>
        <p:txBody>
          <a:bodyPr>
            <a:normAutofit/>
          </a:bodyPr>
          <a:lstStyle/>
          <a:p>
            <a:r>
              <a:rPr lang="zh-TW" altLang="en-US" sz="3200" dirty="0" smtClean="0">
                <a:solidFill>
                  <a:schemeClr val="accent5"/>
                </a:solidFill>
                <a:latin typeface="微軟正黑體" panose="020B0604030504040204" pitchFamily="34" charset="-120"/>
                <a:ea typeface="微軟正黑體" panose="020B0604030504040204" pitchFamily="34" charset="-120"/>
              </a:rPr>
              <a:t>研究動機與研究背景</a:t>
            </a:r>
            <a:endParaRPr lang="en-US" altLang="zh-TW" sz="3200" dirty="0" smtClean="0">
              <a:solidFill>
                <a:schemeClr val="accent5"/>
              </a:solidFill>
              <a:latin typeface="微軟正黑體" panose="020B0604030504040204" pitchFamily="34" charset="-120"/>
              <a:ea typeface="微軟正黑體" panose="020B0604030504040204" pitchFamily="34" charset="-120"/>
            </a:endParaRPr>
          </a:p>
          <a:p>
            <a:r>
              <a:rPr lang="zh-TW" altLang="en-US" sz="3200" dirty="0" smtClean="0">
                <a:solidFill>
                  <a:schemeClr val="accent5"/>
                </a:solidFill>
                <a:latin typeface="微軟正黑體" panose="020B0604030504040204" pitchFamily="34" charset="-120"/>
                <a:ea typeface="微軟正黑體" panose="020B0604030504040204" pitchFamily="34" charset="-120"/>
              </a:rPr>
              <a:t>系統設計與架構</a:t>
            </a:r>
            <a:endParaRPr lang="en-US" altLang="zh-TW" sz="3200" dirty="0" smtClean="0">
              <a:solidFill>
                <a:schemeClr val="accent5"/>
              </a:solidFill>
              <a:latin typeface="微軟正黑體" panose="020B0604030504040204" pitchFamily="34" charset="-120"/>
              <a:ea typeface="微軟正黑體" panose="020B0604030504040204" pitchFamily="34" charset="-120"/>
            </a:endParaRPr>
          </a:p>
          <a:p>
            <a:r>
              <a:rPr lang="zh-TW" altLang="en-US" sz="3200" dirty="0" smtClean="0">
                <a:solidFill>
                  <a:schemeClr val="accent5"/>
                </a:solidFill>
                <a:latin typeface="微軟正黑體" panose="020B0604030504040204" pitchFamily="34" charset="-120"/>
                <a:ea typeface="微軟正黑體" panose="020B0604030504040204" pitchFamily="34" charset="-120"/>
              </a:rPr>
              <a:t>實作成果展示</a:t>
            </a:r>
            <a:endParaRPr lang="en-US" altLang="zh-TW" sz="3200" dirty="0" smtClean="0">
              <a:solidFill>
                <a:schemeClr val="accent5"/>
              </a:solidFill>
              <a:latin typeface="微軟正黑體" panose="020B0604030504040204" pitchFamily="34" charset="-120"/>
              <a:ea typeface="微軟正黑體" panose="020B0604030504040204" pitchFamily="34" charset="-120"/>
            </a:endParaRPr>
          </a:p>
          <a:p>
            <a:r>
              <a:rPr lang="zh-TW" altLang="en-US" sz="3200" dirty="0" smtClean="0">
                <a:solidFill>
                  <a:schemeClr val="accent5"/>
                </a:solidFill>
                <a:latin typeface="微軟正黑體" panose="020B0604030504040204" pitchFamily="34" charset="-120"/>
                <a:ea typeface="微軟正黑體" panose="020B0604030504040204" pitchFamily="34" charset="-120"/>
              </a:rPr>
              <a:t>結論與未來展望</a:t>
            </a:r>
            <a:endParaRPr lang="en-US" altLang="zh-TW" sz="3200" dirty="0" smtClean="0">
              <a:solidFill>
                <a:schemeClr val="accent5"/>
              </a:solidFill>
              <a:latin typeface="微軟正黑體" panose="020B0604030504040204" pitchFamily="34" charset="-120"/>
              <a:ea typeface="微軟正黑體" panose="020B0604030504040204" pitchFamily="34" charset="-120"/>
            </a:endParaRPr>
          </a:p>
          <a:p>
            <a:r>
              <a:rPr lang="en-US" altLang="zh-TW" sz="3200" dirty="0" smtClean="0">
                <a:solidFill>
                  <a:schemeClr val="accent5"/>
                </a:solidFill>
                <a:latin typeface="微軟正黑體" panose="020B0604030504040204" pitchFamily="34" charset="-120"/>
                <a:ea typeface="微軟正黑體" panose="020B0604030504040204" pitchFamily="34" charset="-120"/>
              </a:rPr>
              <a:t>Q&amp;A</a:t>
            </a: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2</a:t>
            </a:fld>
            <a:endParaRPr lang="zh-TW" altLang="en-US"/>
          </a:p>
        </p:txBody>
      </p:sp>
    </p:spTree>
    <p:extLst>
      <p:ext uri="{BB962C8B-B14F-4D97-AF65-F5344CB8AC3E}">
        <p14:creationId xmlns:p14="http://schemas.microsoft.com/office/powerpoint/2010/main" xmlns="" val="23067660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813041" y="5767550"/>
            <a:ext cx="9108232" cy="847854"/>
          </a:xfrm>
        </p:spPr>
        <p:txBody>
          <a:bodyPr>
            <a:normAutofit/>
          </a:bodyPr>
          <a:lstStyle/>
          <a:p>
            <a:r>
              <a:rPr lang="zh-TW" altLang="en-US" sz="2800" dirty="0" smtClean="0">
                <a:latin typeface="Adobe 楷体 Std R" pitchFamily="18" charset="-128"/>
                <a:ea typeface="Adobe 楷体 Std R" pitchFamily="18" charset="-128"/>
              </a:rPr>
              <a:t>系統架構示意圖</a:t>
            </a:r>
            <a:endParaRPr lang="zh-TW" altLang="en-US" sz="2800" dirty="0">
              <a:latin typeface="Adobe 楷体 Std R" pitchFamily="18" charset="-128"/>
              <a:ea typeface="Adobe 楷体 Std R" pitchFamily="18" charset="-128"/>
            </a:endParaRPr>
          </a:p>
        </p:txBody>
      </p:sp>
      <p:sp>
        <p:nvSpPr>
          <p:cNvPr id="5" name="投影片編號版面配置區 4"/>
          <p:cNvSpPr>
            <a:spLocks noGrp="1"/>
          </p:cNvSpPr>
          <p:nvPr>
            <p:ph type="sldNum" sz="quarter" idx="12"/>
          </p:nvPr>
        </p:nvSpPr>
        <p:spPr/>
        <p:txBody>
          <a:bodyPr/>
          <a:lstStyle/>
          <a:p>
            <a:fld id="{1DC2F700-F58F-4411-B0F3-9B6B00EA835C}" type="slidenum">
              <a:rPr lang="zh-TW" altLang="en-US" smtClean="0"/>
              <a:pPr/>
              <a:t>20</a:t>
            </a:fld>
            <a:endParaRPr lang="zh-TW" altLang="en-US"/>
          </a:p>
        </p:txBody>
      </p:sp>
      <p:sp>
        <p:nvSpPr>
          <p:cNvPr id="6" name="等腰三角形 5"/>
          <p:cNvSpPr/>
          <p:nvPr/>
        </p:nvSpPr>
        <p:spPr>
          <a:xfrm>
            <a:off x="4422710" y="6008917"/>
            <a:ext cx="354563" cy="35456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9" name="直線單箭頭接點 8"/>
          <p:cNvCxnSpPr/>
          <p:nvPr/>
        </p:nvCxnSpPr>
        <p:spPr>
          <a:xfrm flipV="1">
            <a:off x="1214943" y="3560752"/>
            <a:ext cx="10206305" cy="405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 name="圓角矩形 10"/>
          <p:cNvSpPr/>
          <p:nvPr/>
        </p:nvSpPr>
        <p:spPr>
          <a:xfrm>
            <a:off x="236266" y="2600131"/>
            <a:ext cx="1669254" cy="802434"/>
          </a:xfrm>
          <a:prstGeom prst="round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TW" altLang="en-US">
              <a:ln>
                <a:solidFill>
                  <a:schemeClr val="tx1"/>
                </a:solidFill>
              </a:ln>
              <a:latin typeface="標楷體" panose="03000509000000000000" pitchFamily="65" charset="-120"/>
              <a:ea typeface="標楷體" panose="03000509000000000000" pitchFamily="65" charset="-120"/>
            </a:endParaRPr>
          </a:p>
        </p:txBody>
      </p:sp>
      <p:sp>
        <p:nvSpPr>
          <p:cNvPr id="10" name="文字方塊 9"/>
          <p:cNvSpPr txBox="1"/>
          <p:nvPr/>
        </p:nvSpPr>
        <p:spPr>
          <a:xfrm>
            <a:off x="325534" y="2819918"/>
            <a:ext cx="1506777" cy="400110"/>
          </a:xfrm>
          <a:prstGeom prst="rect">
            <a:avLst/>
          </a:prstGeom>
          <a:noFill/>
        </p:spPr>
        <p:txBody>
          <a:bodyPr wrap="square" rtlCol="0">
            <a:spAutoFit/>
          </a:bodyPr>
          <a:lstStyle/>
          <a:p>
            <a:r>
              <a:rPr lang="zh-TW" altLang="en-US" sz="2000" dirty="0" smtClean="0">
                <a:solidFill>
                  <a:schemeClr val="bg1"/>
                </a:solidFill>
              </a:rPr>
              <a:t>使用者層面</a:t>
            </a:r>
            <a:endParaRPr lang="zh-TW" altLang="en-US" sz="2000" dirty="0">
              <a:solidFill>
                <a:schemeClr val="bg1"/>
              </a:solidFill>
            </a:endParaRPr>
          </a:p>
        </p:txBody>
      </p:sp>
      <p:sp>
        <p:nvSpPr>
          <p:cNvPr id="12" name="圓角矩形 11"/>
          <p:cNvSpPr/>
          <p:nvPr/>
        </p:nvSpPr>
        <p:spPr>
          <a:xfrm>
            <a:off x="214496" y="3805731"/>
            <a:ext cx="1715904" cy="809811"/>
          </a:xfrm>
          <a:prstGeom prst="roundRect">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zh-TW" altLang="en-US">
              <a:latin typeface="標楷體" panose="03000509000000000000" pitchFamily="65" charset="-120"/>
              <a:ea typeface="標楷體" panose="03000509000000000000" pitchFamily="65" charset="-120"/>
            </a:endParaRPr>
          </a:p>
        </p:txBody>
      </p:sp>
      <p:sp>
        <p:nvSpPr>
          <p:cNvPr id="13" name="文字方塊 12"/>
          <p:cNvSpPr txBox="1"/>
          <p:nvPr/>
        </p:nvSpPr>
        <p:spPr>
          <a:xfrm>
            <a:off x="9818914" y="5806749"/>
            <a:ext cx="1506777" cy="369332"/>
          </a:xfrm>
          <a:prstGeom prst="rect">
            <a:avLst/>
          </a:prstGeom>
          <a:noFill/>
        </p:spPr>
        <p:txBody>
          <a:bodyPr wrap="square" rtlCol="0">
            <a:spAutoFit/>
          </a:bodyPr>
          <a:lstStyle/>
          <a:p>
            <a:r>
              <a:rPr lang="zh-TW" altLang="en-US" dirty="0" smtClean="0">
                <a:solidFill>
                  <a:schemeClr val="bg1"/>
                </a:solidFill>
              </a:rPr>
              <a:t>後台層面</a:t>
            </a:r>
            <a:endParaRPr lang="zh-TW" altLang="en-US" dirty="0">
              <a:solidFill>
                <a:schemeClr val="bg1"/>
              </a:solidFill>
            </a:endParaRPr>
          </a:p>
        </p:txBody>
      </p:sp>
      <p:sp>
        <p:nvSpPr>
          <p:cNvPr id="14" name="文字方塊 13"/>
          <p:cNvSpPr txBox="1"/>
          <p:nvPr/>
        </p:nvSpPr>
        <p:spPr>
          <a:xfrm>
            <a:off x="258147" y="4021495"/>
            <a:ext cx="1506777" cy="400110"/>
          </a:xfrm>
          <a:prstGeom prst="rect">
            <a:avLst/>
          </a:prstGeom>
          <a:noFill/>
        </p:spPr>
        <p:txBody>
          <a:bodyPr wrap="square" rtlCol="0">
            <a:spAutoFit/>
          </a:bodyPr>
          <a:lstStyle/>
          <a:p>
            <a:r>
              <a:rPr lang="zh-TW" altLang="en-US" sz="2000" dirty="0" smtClean="0">
                <a:solidFill>
                  <a:schemeClr val="bg1"/>
                </a:solidFill>
              </a:rPr>
              <a:t>伺服器層面</a:t>
            </a:r>
            <a:endParaRPr lang="zh-TW" altLang="en-US" sz="2000" dirty="0">
              <a:solidFill>
                <a:schemeClr val="bg1"/>
              </a:solidFill>
            </a:endParaRPr>
          </a:p>
        </p:txBody>
      </p:sp>
      <p:sp>
        <p:nvSpPr>
          <p:cNvPr id="15" name="文字方塊 14"/>
          <p:cNvSpPr txBox="1"/>
          <p:nvPr/>
        </p:nvSpPr>
        <p:spPr>
          <a:xfrm>
            <a:off x="2276670" y="503853"/>
            <a:ext cx="2500604" cy="461665"/>
          </a:xfrm>
          <a:prstGeom prst="rect">
            <a:avLst/>
          </a:prstGeom>
          <a:noFill/>
        </p:spPr>
        <p:txBody>
          <a:bodyPr wrap="square" rtlCol="0">
            <a:spAutoFit/>
          </a:bodyPr>
          <a:lstStyle/>
          <a:p>
            <a:r>
              <a:rPr lang="zh-TW" altLang="en-US" sz="2400" dirty="0" smtClean="0">
                <a:latin typeface="標楷體" pitchFamily="65" charset="-120"/>
                <a:ea typeface="標楷體" pitchFamily="65" charset="-120"/>
              </a:rPr>
              <a:t>登入註冊頁面</a:t>
            </a:r>
            <a:endParaRPr lang="zh-TW" altLang="en-US" sz="2400" dirty="0">
              <a:latin typeface="標楷體" pitchFamily="65" charset="-120"/>
              <a:ea typeface="標楷體" pitchFamily="65" charset="-120"/>
            </a:endParaRPr>
          </a:p>
        </p:txBody>
      </p:sp>
      <p:sp>
        <p:nvSpPr>
          <p:cNvPr id="23" name="文字方塊 22"/>
          <p:cNvSpPr txBox="1"/>
          <p:nvPr/>
        </p:nvSpPr>
        <p:spPr>
          <a:xfrm>
            <a:off x="5243805" y="301689"/>
            <a:ext cx="2358574" cy="830997"/>
          </a:xfrm>
          <a:prstGeom prst="rect">
            <a:avLst/>
          </a:prstGeom>
          <a:noFill/>
        </p:spPr>
        <p:txBody>
          <a:bodyPr wrap="square" rtlCol="0">
            <a:spAutoFit/>
          </a:bodyPr>
          <a:lstStyle/>
          <a:p>
            <a:pPr algn="ctr"/>
            <a:r>
              <a:rPr lang="zh-TW" altLang="en-US" sz="2400" dirty="0" smtClean="0">
                <a:latin typeface="標楷體" pitchFamily="65" charset="-120"/>
                <a:ea typeface="標楷體" pitchFamily="65" charset="-120"/>
              </a:rPr>
              <a:t>心智圖</a:t>
            </a:r>
            <a:endParaRPr lang="en-US" altLang="zh-TW" sz="2400" dirty="0" smtClean="0">
              <a:latin typeface="標楷體" pitchFamily="65" charset="-120"/>
              <a:ea typeface="標楷體" pitchFamily="65" charset="-120"/>
            </a:endParaRPr>
          </a:p>
          <a:p>
            <a:pPr algn="ctr"/>
            <a:r>
              <a:rPr lang="zh-TW" altLang="en-US" sz="2400" dirty="0" smtClean="0">
                <a:latin typeface="標楷體" pitchFamily="65" charset="-120"/>
                <a:ea typeface="標楷體" pitchFamily="65" charset="-120"/>
              </a:rPr>
              <a:t>專案管理頁面</a:t>
            </a:r>
            <a:endParaRPr lang="zh-TW" altLang="en-US" sz="2400" dirty="0">
              <a:latin typeface="標楷體" pitchFamily="65" charset="-120"/>
              <a:ea typeface="標楷體" pitchFamily="65" charset="-120"/>
            </a:endParaRPr>
          </a:p>
        </p:txBody>
      </p:sp>
      <p:sp>
        <p:nvSpPr>
          <p:cNvPr id="25" name="文字方塊 24"/>
          <p:cNvSpPr txBox="1"/>
          <p:nvPr/>
        </p:nvSpPr>
        <p:spPr>
          <a:xfrm>
            <a:off x="8960500" y="304800"/>
            <a:ext cx="2358574" cy="830997"/>
          </a:xfrm>
          <a:prstGeom prst="rect">
            <a:avLst/>
          </a:prstGeom>
          <a:noFill/>
        </p:spPr>
        <p:txBody>
          <a:bodyPr wrap="square" rtlCol="0">
            <a:spAutoFit/>
          </a:bodyPr>
          <a:lstStyle/>
          <a:p>
            <a:pPr algn="ctr"/>
            <a:r>
              <a:rPr lang="zh-TW" altLang="en-US" sz="2400" dirty="0" smtClean="0">
                <a:latin typeface="標楷體" pitchFamily="65" charset="-120"/>
                <a:ea typeface="標楷體" pitchFamily="65" charset="-120"/>
              </a:rPr>
              <a:t>心智圖</a:t>
            </a:r>
            <a:endParaRPr lang="en-US" altLang="zh-TW" sz="2400" dirty="0" smtClean="0">
              <a:latin typeface="標楷體" pitchFamily="65" charset="-120"/>
              <a:ea typeface="標楷體" pitchFamily="65" charset="-120"/>
            </a:endParaRPr>
          </a:p>
          <a:p>
            <a:pPr algn="ctr"/>
            <a:r>
              <a:rPr lang="zh-TW" altLang="en-US" sz="2400" dirty="0" smtClean="0">
                <a:latin typeface="標楷體" pitchFamily="65" charset="-120"/>
                <a:ea typeface="標楷體" pitchFamily="65" charset="-120"/>
              </a:rPr>
              <a:t>設計頁面</a:t>
            </a:r>
            <a:endParaRPr lang="zh-TW" altLang="en-US" sz="2400" dirty="0">
              <a:latin typeface="標楷體" pitchFamily="65" charset="-120"/>
              <a:ea typeface="標楷體" pitchFamily="65" charset="-120"/>
            </a:endParaRPr>
          </a:p>
        </p:txBody>
      </p:sp>
      <p:pic>
        <p:nvPicPr>
          <p:cNvPr id="1026" name="Picture 2" descr="C:\Users\user\Desktop\未命名.png"/>
          <p:cNvPicPr>
            <a:picLocks noChangeAspect="1" noChangeArrowheads="1"/>
          </p:cNvPicPr>
          <p:nvPr/>
        </p:nvPicPr>
        <p:blipFill>
          <a:blip r:embed="rId3" cstate="print"/>
          <a:srcRect/>
          <a:stretch>
            <a:fillRect/>
          </a:stretch>
        </p:blipFill>
        <p:spPr bwMode="auto">
          <a:xfrm>
            <a:off x="4906055" y="1362269"/>
            <a:ext cx="3062288" cy="1661368"/>
          </a:xfrm>
          <a:prstGeom prst="rect">
            <a:avLst/>
          </a:prstGeom>
          <a:noFill/>
        </p:spPr>
      </p:pic>
      <p:pic>
        <p:nvPicPr>
          <p:cNvPr id="26" name="圖片 25" descr="未命名1.png"/>
          <p:cNvPicPr>
            <a:picLocks noChangeAspect="1"/>
          </p:cNvPicPr>
          <p:nvPr/>
        </p:nvPicPr>
        <p:blipFill>
          <a:blip r:embed="rId4" cstate="print"/>
          <a:stretch>
            <a:fillRect/>
          </a:stretch>
        </p:blipFill>
        <p:spPr>
          <a:xfrm>
            <a:off x="1959428" y="1272516"/>
            <a:ext cx="2441671" cy="1806588"/>
          </a:xfrm>
          <a:prstGeom prst="rect">
            <a:avLst/>
          </a:prstGeom>
        </p:spPr>
      </p:pic>
      <p:pic>
        <p:nvPicPr>
          <p:cNvPr id="1028" name="Picture 4" descr="C:\Users\user\Desktop\未命名2.png"/>
          <p:cNvPicPr>
            <a:picLocks noChangeAspect="1" noChangeArrowheads="1"/>
          </p:cNvPicPr>
          <p:nvPr/>
        </p:nvPicPr>
        <p:blipFill>
          <a:blip r:embed="rId5" cstate="print"/>
          <a:srcRect/>
          <a:stretch>
            <a:fillRect/>
          </a:stretch>
        </p:blipFill>
        <p:spPr bwMode="auto">
          <a:xfrm>
            <a:off x="8872896" y="1374388"/>
            <a:ext cx="2924422" cy="1630070"/>
          </a:xfrm>
          <a:prstGeom prst="rect">
            <a:avLst/>
          </a:prstGeom>
          <a:noFill/>
        </p:spPr>
      </p:pic>
      <p:sp>
        <p:nvSpPr>
          <p:cNvPr id="29" name="左-右雙向箭號 28"/>
          <p:cNvSpPr/>
          <p:nvPr/>
        </p:nvSpPr>
        <p:spPr>
          <a:xfrm>
            <a:off x="4273420" y="2052735"/>
            <a:ext cx="522514" cy="1866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左-右雙向箭號 29"/>
          <p:cNvSpPr/>
          <p:nvPr/>
        </p:nvSpPr>
        <p:spPr>
          <a:xfrm>
            <a:off x="8120742" y="1981200"/>
            <a:ext cx="522514" cy="1866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0" name="Picture 6" descr="C:\Users\user\Desktop\chen_02.png"/>
          <p:cNvPicPr>
            <a:picLocks noChangeAspect="1" noChangeArrowheads="1"/>
          </p:cNvPicPr>
          <p:nvPr/>
        </p:nvPicPr>
        <p:blipFill>
          <a:blip r:embed="rId6" cstate="print"/>
          <a:srcRect/>
          <a:stretch>
            <a:fillRect/>
          </a:stretch>
        </p:blipFill>
        <p:spPr bwMode="auto">
          <a:xfrm>
            <a:off x="3346580" y="3752462"/>
            <a:ext cx="2438400" cy="1219200"/>
          </a:xfrm>
          <a:prstGeom prst="rect">
            <a:avLst/>
          </a:prstGeom>
          <a:noFill/>
        </p:spPr>
      </p:pic>
      <p:sp>
        <p:nvSpPr>
          <p:cNvPr id="33" name="左-右雙向箭號 32"/>
          <p:cNvSpPr/>
          <p:nvPr/>
        </p:nvSpPr>
        <p:spPr>
          <a:xfrm rot="16200000">
            <a:off x="2892492" y="3470986"/>
            <a:ext cx="1063690" cy="223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左-右雙向箭號 33"/>
          <p:cNvSpPr/>
          <p:nvPr/>
        </p:nvSpPr>
        <p:spPr>
          <a:xfrm rot="16200000">
            <a:off x="8587275" y="3455438"/>
            <a:ext cx="1063690" cy="2239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31" name="Picture 7" descr="C:\Users\user\Desktop\2300676950_da791e2880.png"/>
          <p:cNvPicPr>
            <a:picLocks noChangeAspect="1" noChangeArrowheads="1"/>
          </p:cNvPicPr>
          <p:nvPr/>
        </p:nvPicPr>
        <p:blipFill>
          <a:blip r:embed="rId7" cstate="print"/>
          <a:srcRect/>
          <a:stretch>
            <a:fillRect/>
          </a:stretch>
        </p:blipFill>
        <p:spPr bwMode="auto">
          <a:xfrm rot="21402396">
            <a:off x="5959507" y="4266675"/>
            <a:ext cx="441293" cy="454615"/>
          </a:xfrm>
          <a:prstGeom prst="rect">
            <a:avLst/>
          </a:prstGeom>
          <a:noFill/>
        </p:spPr>
      </p:pic>
      <p:pic>
        <p:nvPicPr>
          <p:cNvPr id="1032" name="Picture 8" descr="C:\Users\user\Desktop\2300676950_da791e2880_o.png"/>
          <p:cNvPicPr>
            <a:picLocks noChangeAspect="1" noChangeArrowheads="1"/>
          </p:cNvPicPr>
          <p:nvPr/>
        </p:nvPicPr>
        <p:blipFill>
          <a:blip r:embed="rId8" cstate="print"/>
          <a:srcRect/>
          <a:stretch>
            <a:fillRect/>
          </a:stretch>
        </p:blipFill>
        <p:spPr bwMode="auto">
          <a:xfrm>
            <a:off x="6673234" y="4090988"/>
            <a:ext cx="2475194" cy="835575"/>
          </a:xfrm>
          <a:prstGeom prst="rect">
            <a:avLst/>
          </a:prstGeom>
          <a:noFill/>
        </p:spPr>
      </p:pic>
      <p:pic>
        <p:nvPicPr>
          <p:cNvPr id="1033" name="Picture 9" descr="C:\Users\user\Desktop\2300676950_da791e288.png"/>
          <p:cNvPicPr>
            <a:picLocks noChangeAspect="1" noChangeArrowheads="1"/>
          </p:cNvPicPr>
          <p:nvPr/>
        </p:nvPicPr>
        <p:blipFill>
          <a:blip r:embed="rId9" cstate="print"/>
          <a:srcRect/>
          <a:stretch>
            <a:fillRect/>
          </a:stretch>
        </p:blipFill>
        <p:spPr bwMode="auto">
          <a:xfrm>
            <a:off x="5313396" y="4832156"/>
            <a:ext cx="1714500" cy="971550"/>
          </a:xfrm>
          <a:prstGeom prst="rect">
            <a:avLst/>
          </a:prstGeom>
          <a:noFill/>
        </p:spPr>
      </p:pic>
      <p:sp>
        <p:nvSpPr>
          <p:cNvPr id="42" name="右彎箭號 41"/>
          <p:cNvSpPr/>
          <p:nvPr/>
        </p:nvSpPr>
        <p:spPr>
          <a:xfrm rot="16200000">
            <a:off x="4175449" y="4509279"/>
            <a:ext cx="503852" cy="1334276"/>
          </a:xfrm>
          <a:prstGeom prst="bentArrow">
            <a:avLst>
              <a:gd name="adj1" fmla="val 12097"/>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3" name="右彎箭號 42"/>
          <p:cNvSpPr/>
          <p:nvPr/>
        </p:nvSpPr>
        <p:spPr>
          <a:xfrm rot="16200000" flipV="1">
            <a:off x="7518917" y="4564225"/>
            <a:ext cx="503852" cy="1334276"/>
          </a:xfrm>
          <a:prstGeom prst="bentArrow">
            <a:avLst>
              <a:gd name="adj1" fmla="val 12097"/>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xmlns="" val="41009435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descr="系統架構.png"/>
          <p:cNvPicPr>
            <a:picLocks noGrp="1"/>
          </p:cNvPicPr>
          <p:nvPr>
            <p:ph idx="1"/>
          </p:nvPr>
        </p:nvPicPr>
        <p:blipFill>
          <a:blip r:embed="rId3" cstate="print">
            <a:extLst>
              <a:ext uri="{28A0092B-C50C-407E-A947-70E740481C1C}">
                <a14:useLocalDpi xmlns="" xmlns:a14="http://schemas.microsoft.com/office/drawing/2010/main" val="0"/>
              </a:ext>
            </a:extLst>
          </a:blip>
          <a:srcRect/>
          <a:stretch>
            <a:fillRect/>
          </a:stretch>
        </p:blipFill>
        <p:spPr bwMode="auto">
          <a:xfrm>
            <a:off x="1967478" y="503853"/>
            <a:ext cx="8800048" cy="5187819"/>
          </a:xfrm>
          <a:prstGeom prst="rect">
            <a:avLst/>
          </a:prstGeom>
          <a:noFill/>
          <a:ln>
            <a:noFill/>
          </a:ln>
        </p:spPr>
      </p:pic>
      <p:sp>
        <p:nvSpPr>
          <p:cNvPr id="5" name="投影片編號版面配置區 4"/>
          <p:cNvSpPr>
            <a:spLocks noGrp="1"/>
          </p:cNvSpPr>
          <p:nvPr>
            <p:ph type="sldNum" sz="quarter" idx="12"/>
          </p:nvPr>
        </p:nvSpPr>
        <p:spPr/>
        <p:txBody>
          <a:bodyPr/>
          <a:lstStyle/>
          <a:p>
            <a:fld id="{1DC2F700-F58F-4411-B0F3-9B6B00EA835C}" type="slidenum">
              <a:rPr lang="zh-TW" altLang="en-US" smtClean="0"/>
              <a:pPr/>
              <a:t>21</a:t>
            </a:fld>
            <a:endParaRPr lang="zh-TW" altLang="en-US"/>
          </a:p>
        </p:txBody>
      </p:sp>
      <p:sp>
        <p:nvSpPr>
          <p:cNvPr id="8" name="標題 1"/>
          <p:cNvSpPr>
            <a:spLocks noGrp="1"/>
          </p:cNvSpPr>
          <p:nvPr>
            <p:ph type="title"/>
          </p:nvPr>
        </p:nvSpPr>
        <p:spPr>
          <a:xfrm>
            <a:off x="4813041" y="5767550"/>
            <a:ext cx="9108232" cy="847854"/>
          </a:xfrm>
        </p:spPr>
        <p:txBody>
          <a:bodyPr>
            <a:normAutofit/>
          </a:bodyPr>
          <a:lstStyle/>
          <a:p>
            <a:r>
              <a:rPr lang="zh-TW" altLang="en-US" sz="2800" dirty="0" smtClean="0">
                <a:latin typeface="Adobe 楷体 Std R" pitchFamily="18" charset="-128"/>
                <a:ea typeface="Adobe 楷体 Std R" pitchFamily="18" charset="-128"/>
              </a:rPr>
              <a:t>系統程式架構示意圖</a:t>
            </a:r>
            <a:endParaRPr lang="zh-TW" altLang="en-US" sz="2800" dirty="0">
              <a:latin typeface="Adobe 楷体 Std R" pitchFamily="18" charset="-128"/>
              <a:ea typeface="Adobe 楷体 Std R" pitchFamily="18" charset="-128"/>
            </a:endParaRPr>
          </a:p>
        </p:txBody>
      </p:sp>
      <p:sp>
        <p:nvSpPr>
          <p:cNvPr id="9" name="等腰三角形 8"/>
          <p:cNvSpPr/>
          <p:nvPr/>
        </p:nvSpPr>
        <p:spPr>
          <a:xfrm>
            <a:off x="4497355" y="5990256"/>
            <a:ext cx="354563" cy="35456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 xmlns:p14="http://schemas.microsoft.com/office/powerpoint/2010/main" val="41009435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461388" y="1680409"/>
            <a:ext cx="1428571" cy="447619"/>
          </a:xfrm>
          <a:prstGeom prst="rect">
            <a:avLst/>
          </a:prstGeom>
        </p:spPr>
      </p:pic>
      <p:grpSp>
        <p:nvGrpSpPr>
          <p:cNvPr id="21" name="群組 20"/>
          <p:cNvGrpSpPr/>
          <p:nvPr/>
        </p:nvGrpSpPr>
        <p:grpSpPr>
          <a:xfrm>
            <a:off x="903239" y="1585896"/>
            <a:ext cx="4599110" cy="3893234"/>
            <a:chOff x="2897788" y="2491741"/>
            <a:chExt cx="4599110" cy="3893234"/>
          </a:xfrm>
        </p:grpSpPr>
        <p:sp>
          <p:nvSpPr>
            <p:cNvPr id="4" name="橢圓 3"/>
            <p:cNvSpPr/>
            <p:nvPr/>
          </p:nvSpPr>
          <p:spPr>
            <a:xfrm>
              <a:off x="2897788" y="3337987"/>
              <a:ext cx="3871652" cy="3046988"/>
            </a:xfrm>
            <a:prstGeom prst="ellipse">
              <a:avLst/>
            </a:prstGeom>
            <a:solidFill>
              <a:srgbClr val="9EEA42"/>
            </a:solidFill>
            <a:ln>
              <a:noFill/>
            </a:ln>
            <a:effectLst>
              <a:softEdge rad="6350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nvGrpSpPr>
            <p:cNvPr id="17" name="群組 16"/>
            <p:cNvGrpSpPr/>
            <p:nvPr/>
          </p:nvGrpSpPr>
          <p:grpSpPr>
            <a:xfrm>
              <a:off x="3263512" y="2491741"/>
              <a:ext cx="4233386" cy="3784717"/>
              <a:chOff x="901742" y="1595387"/>
              <a:chExt cx="4233386" cy="3784717"/>
            </a:xfrm>
          </p:grpSpPr>
          <p:pic>
            <p:nvPicPr>
              <p:cNvPr id="7" name="圖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01742" y="1595387"/>
                <a:ext cx="2388637" cy="582706"/>
              </a:xfrm>
              <a:prstGeom prst="rect">
                <a:avLst/>
              </a:prstGeom>
            </p:spPr>
          </p:pic>
          <p:sp>
            <p:nvSpPr>
              <p:cNvPr id="11" name="文字方塊 10"/>
              <p:cNvSpPr txBox="1"/>
              <p:nvPr/>
            </p:nvSpPr>
            <p:spPr>
              <a:xfrm>
                <a:off x="1717245" y="2266205"/>
                <a:ext cx="3417883" cy="3046988"/>
              </a:xfrm>
              <a:prstGeom prst="rect">
                <a:avLst/>
              </a:prstGeom>
              <a:noFill/>
            </p:spPr>
            <p:txBody>
              <a:bodyPr wrap="square" rtlCol="0">
                <a:spAutoFit/>
              </a:bodyPr>
              <a:lstStyle/>
              <a:p>
                <a:pPr>
                  <a:lnSpc>
                    <a:spcPct val="200000"/>
                  </a:lnSpc>
                </a:pPr>
                <a:r>
                  <a:rPr lang="en-US" altLang="zh-TW" sz="2400" dirty="0" smtClean="0">
                    <a:solidFill>
                      <a:schemeClr val="tx1">
                        <a:lumMod val="95000"/>
                        <a:lumOff val="5000"/>
                      </a:schemeClr>
                    </a:solidFill>
                    <a:latin typeface="Meiryo" panose="020B0604030504040204" pitchFamily="34" charset="-128"/>
                    <a:ea typeface="Meiryo" panose="020B0604030504040204" pitchFamily="34" charset="-128"/>
                    <a:cs typeface="Meiryo" panose="020B0604030504040204" pitchFamily="34" charset="-128"/>
                  </a:rPr>
                  <a:t>HTML5</a:t>
                </a:r>
              </a:p>
              <a:p>
                <a:pPr>
                  <a:lnSpc>
                    <a:spcPct val="200000"/>
                  </a:lnSpc>
                </a:pPr>
                <a:r>
                  <a:rPr lang="en-US" altLang="zh-TW" sz="2400" dirty="0" smtClean="0">
                    <a:solidFill>
                      <a:schemeClr val="tx1">
                        <a:lumMod val="95000"/>
                        <a:lumOff val="5000"/>
                      </a:schemeClr>
                    </a:solidFill>
                    <a:latin typeface="Meiryo" panose="020B0604030504040204" pitchFamily="34" charset="-128"/>
                    <a:ea typeface="Meiryo" panose="020B0604030504040204" pitchFamily="34" charset="-128"/>
                    <a:cs typeface="Meiryo" panose="020B0604030504040204" pitchFamily="34" charset="-128"/>
                  </a:rPr>
                  <a:t>CSS3</a:t>
                </a:r>
              </a:p>
              <a:p>
                <a:pPr>
                  <a:lnSpc>
                    <a:spcPct val="200000"/>
                  </a:lnSpc>
                </a:pPr>
                <a:r>
                  <a:rPr lang="en-US" altLang="zh-TW" sz="2400" dirty="0" err="1" smtClean="0">
                    <a:solidFill>
                      <a:schemeClr val="tx1">
                        <a:lumMod val="95000"/>
                        <a:lumOff val="5000"/>
                      </a:schemeClr>
                    </a:solidFill>
                    <a:latin typeface="Meiryo" panose="020B0604030504040204" pitchFamily="34" charset="-128"/>
                    <a:ea typeface="Meiryo" panose="020B0604030504040204" pitchFamily="34" charset="-128"/>
                    <a:cs typeface="Meiryo" panose="020B0604030504040204" pitchFamily="34" charset="-128"/>
                  </a:rPr>
                  <a:t>Javascript</a:t>
                </a:r>
                <a:endParaRPr lang="en-US" altLang="zh-TW" sz="2400" dirty="0" smtClean="0">
                  <a:solidFill>
                    <a:schemeClr val="tx1">
                      <a:lumMod val="95000"/>
                      <a:lumOff val="5000"/>
                    </a:schemeClr>
                  </a:solidFill>
                  <a:latin typeface="Meiryo" panose="020B0604030504040204" pitchFamily="34" charset="-128"/>
                  <a:ea typeface="Meiryo" panose="020B0604030504040204" pitchFamily="34" charset="-128"/>
                  <a:cs typeface="Meiryo" panose="020B0604030504040204" pitchFamily="34" charset="-128"/>
                </a:endParaRPr>
              </a:p>
              <a:p>
                <a:pPr>
                  <a:lnSpc>
                    <a:spcPct val="200000"/>
                  </a:lnSpc>
                </a:pPr>
                <a:r>
                  <a:rPr lang="en-US" altLang="zh-TW" sz="2400" dirty="0" smtClean="0">
                    <a:solidFill>
                      <a:schemeClr val="tx1">
                        <a:lumMod val="95000"/>
                        <a:lumOff val="5000"/>
                      </a:schemeClr>
                    </a:solidFill>
                    <a:latin typeface="Meiryo" panose="020B0604030504040204" pitchFamily="34" charset="-128"/>
                    <a:ea typeface="Meiryo" panose="020B0604030504040204" pitchFamily="34" charset="-128"/>
                    <a:cs typeface="Meiryo" panose="020B0604030504040204" pitchFamily="34" charset="-128"/>
                  </a:rPr>
                  <a:t>Bootstrap</a:t>
                </a:r>
              </a:p>
            </p:txBody>
          </p:sp>
          <p:grpSp>
            <p:nvGrpSpPr>
              <p:cNvPr id="16" name="群組 15"/>
              <p:cNvGrpSpPr/>
              <p:nvPr/>
            </p:nvGrpSpPr>
            <p:grpSpPr>
              <a:xfrm>
                <a:off x="986764" y="2384969"/>
                <a:ext cx="686130" cy="2995135"/>
                <a:chOff x="986764" y="2384969"/>
                <a:chExt cx="686130" cy="2995135"/>
              </a:xfrm>
            </p:grpSpPr>
            <p:pic>
              <p:nvPicPr>
                <p:cNvPr id="8" name="圖片 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35112" y="3285699"/>
                  <a:ext cx="431800" cy="391319"/>
                </a:xfrm>
                <a:prstGeom prst="rect">
                  <a:avLst/>
                </a:prstGeom>
              </p:spPr>
            </p:pic>
            <p:pic>
              <p:nvPicPr>
                <p:cNvPr id="9" name="圖片 8"/>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986764" y="2384969"/>
                  <a:ext cx="673100" cy="673100"/>
                </a:xfrm>
                <a:prstGeom prst="rect">
                  <a:avLst/>
                </a:prstGeom>
              </p:spPr>
            </p:pic>
            <p:pic>
              <p:nvPicPr>
                <p:cNvPr id="10" name="圖片 9"/>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46341" y="3990261"/>
                  <a:ext cx="604018" cy="604018"/>
                </a:xfrm>
                <a:prstGeom prst="rect">
                  <a:avLst/>
                </a:prstGeom>
              </p:spPr>
            </p:pic>
            <p:pic>
              <p:nvPicPr>
                <p:cNvPr id="12" name="圖片 1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1063294" y="4770504"/>
                  <a:ext cx="609600" cy="609600"/>
                </a:xfrm>
                <a:prstGeom prst="rect">
                  <a:avLst/>
                </a:prstGeom>
              </p:spPr>
            </p:pic>
          </p:grpSp>
        </p:grpSp>
      </p:grpSp>
      <p:grpSp>
        <p:nvGrpSpPr>
          <p:cNvPr id="22" name="群組 21"/>
          <p:cNvGrpSpPr/>
          <p:nvPr/>
        </p:nvGrpSpPr>
        <p:grpSpPr>
          <a:xfrm>
            <a:off x="4395736" y="2421134"/>
            <a:ext cx="3699018" cy="2599748"/>
            <a:chOff x="4339752" y="2514441"/>
            <a:chExt cx="3699018" cy="2599748"/>
          </a:xfrm>
        </p:grpSpPr>
        <p:sp>
          <p:nvSpPr>
            <p:cNvPr id="19" name="橢圓 18"/>
            <p:cNvSpPr/>
            <p:nvPr/>
          </p:nvSpPr>
          <p:spPr>
            <a:xfrm>
              <a:off x="4339752" y="2514441"/>
              <a:ext cx="3245875" cy="1918199"/>
            </a:xfrm>
            <a:prstGeom prst="ellipse">
              <a:avLst/>
            </a:prstGeom>
            <a:solidFill>
              <a:schemeClr val="accent4"/>
            </a:solidFill>
            <a:ln>
              <a:noFill/>
            </a:ln>
            <a:effectLst>
              <a:softEdge rad="6350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3" name="文字方塊 12"/>
            <p:cNvSpPr txBox="1"/>
            <p:nvPr/>
          </p:nvSpPr>
          <p:spPr>
            <a:xfrm>
              <a:off x="4669616" y="2621199"/>
              <a:ext cx="3369154" cy="2492990"/>
            </a:xfrm>
            <a:prstGeom prst="rect">
              <a:avLst/>
            </a:prstGeom>
            <a:noFill/>
          </p:spPr>
          <p:txBody>
            <a:bodyPr wrap="square" rtlCol="0">
              <a:spAutoFit/>
            </a:bodyPr>
            <a:lstStyle/>
            <a:p>
              <a:pPr>
                <a:lnSpc>
                  <a:spcPct val="150000"/>
                </a:lnSpc>
              </a:pPr>
              <a:r>
                <a:rPr lang="en-US" altLang="zh-TW" sz="2600" dirty="0" smtClean="0">
                  <a:solidFill>
                    <a:schemeClr val="tx1">
                      <a:lumMod val="95000"/>
                      <a:lumOff val="5000"/>
                    </a:schemeClr>
                  </a:solidFill>
                  <a:ea typeface="微軟正黑體" panose="020B0604030504040204" pitchFamily="34" charset="-120"/>
                  <a:cs typeface="Meiryo" panose="020B0604030504040204" pitchFamily="34" charset="-128"/>
                </a:rPr>
                <a:t>Connection Controller</a:t>
              </a:r>
            </a:p>
            <a:p>
              <a:pPr>
                <a:lnSpc>
                  <a:spcPct val="150000"/>
                </a:lnSpc>
              </a:pPr>
              <a:r>
                <a:rPr lang="en-US" altLang="zh-TW" sz="2600" dirty="0" smtClean="0">
                  <a:solidFill>
                    <a:schemeClr val="tx1">
                      <a:lumMod val="95000"/>
                      <a:lumOff val="5000"/>
                    </a:schemeClr>
                  </a:solidFill>
                  <a:ea typeface="微軟正黑體" panose="020B0604030504040204" pitchFamily="34" charset="-120"/>
                  <a:cs typeface="Meiryo" panose="020B0604030504040204" pitchFamily="34" charset="-128"/>
                </a:rPr>
                <a:t>Event Handler</a:t>
              </a:r>
            </a:p>
            <a:p>
              <a:pPr>
                <a:lnSpc>
                  <a:spcPct val="150000"/>
                </a:lnSpc>
              </a:pPr>
              <a:r>
                <a:rPr lang="en-US" altLang="zh-TW" sz="2600" dirty="0" smtClean="0">
                  <a:solidFill>
                    <a:schemeClr val="tx1">
                      <a:lumMod val="95000"/>
                      <a:lumOff val="5000"/>
                    </a:schemeClr>
                  </a:solidFill>
                  <a:ea typeface="微軟正黑體" panose="020B0604030504040204" pitchFamily="34" charset="-120"/>
                  <a:cs typeface="Meiryo" panose="020B0604030504040204" pitchFamily="34" charset="-128"/>
                </a:rPr>
                <a:t>     </a:t>
              </a:r>
            </a:p>
            <a:p>
              <a:pPr>
                <a:lnSpc>
                  <a:spcPct val="150000"/>
                </a:lnSpc>
              </a:pPr>
              <a:r>
                <a:rPr lang="en-US" altLang="zh-TW" sz="2600" dirty="0" smtClean="0">
                  <a:solidFill>
                    <a:schemeClr val="tx1">
                      <a:lumMod val="95000"/>
                      <a:lumOff val="5000"/>
                    </a:schemeClr>
                  </a:solidFill>
                  <a:ea typeface="微軟正黑體" panose="020B0604030504040204" pitchFamily="34" charset="-120"/>
                  <a:cs typeface="Meiryo" panose="020B0604030504040204" pitchFamily="34" charset="-128"/>
                </a:rPr>
                <a:t>    </a:t>
              </a:r>
            </a:p>
          </p:txBody>
        </p:sp>
      </p:grpSp>
      <p:grpSp>
        <p:nvGrpSpPr>
          <p:cNvPr id="23" name="群組 22"/>
          <p:cNvGrpSpPr/>
          <p:nvPr/>
        </p:nvGrpSpPr>
        <p:grpSpPr>
          <a:xfrm>
            <a:off x="7931021" y="2306620"/>
            <a:ext cx="3424664" cy="3907568"/>
            <a:chOff x="8093688" y="2311374"/>
            <a:chExt cx="3245875" cy="2451493"/>
          </a:xfrm>
        </p:grpSpPr>
        <p:sp>
          <p:nvSpPr>
            <p:cNvPr id="20" name="橢圓 19"/>
            <p:cNvSpPr/>
            <p:nvPr/>
          </p:nvSpPr>
          <p:spPr>
            <a:xfrm>
              <a:off x="8093688" y="2311374"/>
              <a:ext cx="3245875" cy="2451493"/>
            </a:xfrm>
            <a:prstGeom prst="ellipse">
              <a:avLst/>
            </a:prstGeom>
            <a:solidFill>
              <a:schemeClr val="accent1">
                <a:lumMod val="20000"/>
                <a:lumOff val="80000"/>
              </a:schemeClr>
            </a:solidFill>
            <a:ln>
              <a:noFill/>
            </a:ln>
            <a:effectLst>
              <a:softEdge rad="6350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14" name="文字方塊 13"/>
            <p:cNvSpPr txBox="1"/>
            <p:nvPr/>
          </p:nvSpPr>
          <p:spPr>
            <a:xfrm>
              <a:off x="8472241" y="2319378"/>
              <a:ext cx="2574636" cy="1795736"/>
            </a:xfrm>
            <a:prstGeom prst="rect">
              <a:avLst/>
            </a:prstGeom>
            <a:noFill/>
          </p:spPr>
          <p:txBody>
            <a:bodyPr wrap="square" rtlCol="0">
              <a:spAutoFit/>
            </a:bodyPr>
            <a:lstStyle/>
            <a:p>
              <a:pPr>
                <a:lnSpc>
                  <a:spcPct val="150000"/>
                </a:lnSpc>
              </a:pPr>
              <a:r>
                <a:rPr lang="en-US" altLang="zh-TW" sz="2400" dirty="0" smtClean="0">
                  <a:ea typeface="Meiryo" panose="020B0604030504040204" pitchFamily="34" charset="-128"/>
                  <a:cs typeface="Meiryo" panose="020B0604030504040204" pitchFamily="34" charset="-128"/>
                </a:rPr>
                <a:t>Express Module</a:t>
              </a:r>
            </a:p>
            <a:p>
              <a:pPr>
                <a:lnSpc>
                  <a:spcPct val="150000"/>
                </a:lnSpc>
              </a:pPr>
              <a:r>
                <a:rPr lang="en-US" altLang="zh-TW" sz="2400" dirty="0" smtClean="0">
                  <a:ea typeface="Meiryo" panose="020B0604030504040204" pitchFamily="34" charset="-128"/>
                  <a:cs typeface="Meiryo" panose="020B0604030504040204" pitchFamily="34" charset="-128"/>
                </a:rPr>
                <a:t>Socket.io Module</a:t>
              </a:r>
            </a:p>
            <a:p>
              <a:pPr>
                <a:lnSpc>
                  <a:spcPct val="150000"/>
                </a:lnSpc>
              </a:pPr>
              <a:r>
                <a:rPr lang="en-US" altLang="zh-TW" sz="2400" dirty="0" smtClean="0">
                  <a:ea typeface="Meiryo" panose="020B0604030504040204" pitchFamily="34" charset="-128"/>
                  <a:cs typeface="Meiryo" panose="020B0604030504040204" pitchFamily="34" charset="-128"/>
                </a:rPr>
                <a:t>Fs Module</a:t>
              </a:r>
            </a:p>
            <a:p>
              <a:pPr>
                <a:lnSpc>
                  <a:spcPct val="150000"/>
                </a:lnSpc>
              </a:pPr>
              <a:r>
                <a:rPr lang="en-US" altLang="zh-TW" sz="2400" dirty="0" smtClean="0">
                  <a:ea typeface="Meiryo" panose="020B0604030504040204" pitchFamily="34" charset="-128"/>
                  <a:cs typeface="Meiryo" panose="020B0604030504040204" pitchFamily="34" charset="-128"/>
                </a:rPr>
                <a:t>HTTP Module</a:t>
              </a:r>
            </a:p>
            <a:p>
              <a:pPr>
                <a:lnSpc>
                  <a:spcPct val="150000"/>
                </a:lnSpc>
              </a:pPr>
              <a:r>
                <a:rPr lang="en-US" altLang="zh-TW" sz="2400" dirty="0" smtClean="0">
                  <a:ea typeface="Meiryo" panose="020B0604030504040204" pitchFamily="34" charset="-128"/>
                  <a:cs typeface="Meiryo" panose="020B0604030504040204" pitchFamily="34" charset="-128"/>
                </a:rPr>
                <a:t>Message Parser</a:t>
              </a:r>
              <a:endParaRPr lang="en-US" altLang="zh-TW" sz="2400" dirty="0">
                <a:ea typeface="Meiryo" panose="020B0604030504040204" pitchFamily="34" charset="-128"/>
                <a:cs typeface="Meiryo" panose="020B0604030504040204" pitchFamily="34" charset="-128"/>
              </a:endParaRPr>
            </a:p>
          </p:txBody>
        </p:sp>
      </p:grpSp>
      <p:sp>
        <p:nvSpPr>
          <p:cNvPr id="18" name="投影片編號版面配置區 17"/>
          <p:cNvSpPr>
            <a:spLocks noGrp="1"/>
          </p:cNvSpPr>
          <p:nvPr>
            <p:ph type="sldNum" sz="quarter" idx="12"/>
          </p:nvPr>
        </p:nvSpPr>
        <p:spPr/>
        <p:txBody>
          <a:bodyPr/>
          <a:lstStyle/>
          <a:p>
            <a:fld id="{1DC2F700-F58F-4411-B0F3-9B6B00EA835C}" type="slidenum">
              <a:rPr lang="zh-TW" altLang="en-US" smtClean="0"/>
              <a:pPr/>
              <a:t>22</a:t>
            </a:fld>
            <a:endParaRPr lang="zh-TW" altLang="en-US"/>
          </a:p>
        </p:txBody>
      </p:sp>
      <p:pic>
        <p:nvPicPr>
          <p:cNvPr id="2050" name="Picture 2" descr="C:\Users\user\Desktop\jquery-logo.png"/>
          <p:cNvPicPr>
            <a:picLocks noChangeAspect="1" noChangeArrowheads="1"/>
          </p:cNvPicPr>
          <p:nvPr/>
        </p:nvPicPr>
        <p:blipFill>
          <a:blip r:embed="rId9" cstate="print"/>
          <a:srcRect/>
          <a:stretch>
            <a:fillRect/>
          </a:stretch>
        </p:blipFill>
        <p:spPr bwMode="auto">
          <a:xfrm>
            <a:off x="4526386" y="1300585"/>
            <a:ext cx="2774131" cy="1386632"/>
          </a:xfrm>
          <a:prstGeom prst="rect">
            <a:avLst/>
          </a:prstGeom>
          <a:noFill/>
        </p:spPr>
      </p:pic>
      <p:sp>
        <p:nvSpPr>
          <p:cNvPr id="24" name="標題 1"/>
          <p:cNvSpPr txBox="1">
            <a:spLocks/>
          </p:cNvSpPr>
          <p:nvPr/>
        </p:nvSpPr>
        <p:spPr>
          <a:xfrm>
            <a:off x="819539" y="271819"/>
            <a:ext cx="10515600" cy="132556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TW" altLang="en-US" sz="4400" b="0" i="0" u="none" strike="noStrike" kern="1200" cap="none" spc="0" normalizeH="0" baseline="0" noProof="0" dirty="0" smtClean="0">
                <a:ln>
                  <a:noFill/>
                </a:ln>
                <a:solidFill>
                  <a:schemeClr val="tx1"/>
                </a:solidFill>
                <a:effectLst/>
                <a:uLnTx/>
                <a:uFillTx/>
                <a:latin typeface="Adobe 楷体 Std R" pitchFamily="18" charset="-128"/>
                <a:ea typeface="Adobe 楷体 Std R" pitchFamily="18" charset="-128"/>
                <a:cs typeface="+mj-cs"/>
              </a:rPr>
              <a:t>使用技術簡介</a:t>
            </a:r>
            <a:endParaRPr kumimoji="0" lang="zh-TW" altLang="en-US" sz="4400" b="0" i="0" u="none" strike="noStrike" kern="1200" cap="none" spc="0" normalizeH="0" baseline="0" noProof="0" dirty="0">
              <a:ln>
                <a:noFill/>
              </a:ln>
              <a:solidFill>
                <a:schemeClr val="tx1"/>
              </a:solidFill>
              <a:effectLst/>
              <a:uLnTx/>
              <a:uFillTx/>
              <a:latin typeface="Adobe 楷体 Std R" pitchFamily="18" charset="-128"/>
              <a:ea typeface="Adobe 楷体 Std R" pitchFamily="18" charset="-128"/>
              <a:cs typeface="+mj-cs"/>
            </a:endParaRPr>
          </a:p>
        </p:txBody>
      </p:sp>
    </p:spTree>
    <p:extLst>
      <p:ext uri="{BB962C8B-B14F-4D97-AF65-F5344CB8AC3E}">
        <p14:creationId xmlns:p14="http://schemas.microsoft.com/office/powerpoint/2010/main" xmlns="" val="10313621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資料庫設計</a:t>
            </a:r>
            <a:endParaRPr lang="zh-TW" altLang="en-US" dirty="0">
              <a:latin typeface="Adobe 楷体 Std R" pitchFamily="18" charset="-128"/>
              <a:ea typeface="Adobe 楷体 Std R" pitchFamily="18" charset="-128"/>
            </a:endParaRPr>
          </a:p>
        </p:txBody>
      </p:sp>
      <p:sp>
        <p:nvSpPr>
          <p:cNvPr id="5" name="投影片編號版面配置區 4"/>
          <p:cNvSpPr>
            <a:spLocks noGrp="1"/>
          </p:cNvSpPr>
          <p:nvPr>
            <p:ph type="sldNum" sz="quarter" idx="12"/>
          </p:nvPr>
        </p:nvSpPr>
        <p:spPr/>
        <p:txBody>
          <a:bodyPr/>
          <a:lstStyle/>
          <a:p>
            <a:fld id="{1DC2F700-F58F-4411-B0F3-9B6B00EA835C}" type="slidenum">
              <a:rPr lang="zh-TW" altLang="en-US" smtClean="0"/>
              <a:pPr/>
              <a:t>23</a:t>
            </a:fld>
            <a:endParaRPr lang="zh-TW" altLang="en-US"/>
          </a:p>
        </p:txBody>
      </p:sp>
      <p:graphicFrame>
        <p:nvGraphicFramePr>
          <p:cNvPr id="15" name="資料庫圖表 14"/>
          <p:cNvGraphicFramePr/>
          <p:nvPr/>
        </p:nvGraphicFramePr>
        <p:xfrm>
          <a:off x="1845387" y="765109"/>
          <a:ext cx="8548915" cy="55890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文字方塊 17"/>
          <p:cNvSpPr txBox="1"/>
          <p:nvPr/>
        </p:nvSpPr>
        <p:spPr>
          <a:xfrm>
            <a:off x="5169159" y="2313993"/>
            <a:ext cx="2698175" cy="523220"/>
          </a:xfrm>
          <a:prstGeom prst="rect">
            <a:avLst/>
          </a:prstGeom>
          <a:noFill/>
        </p:spPr>
        <p:txBody>
          <a:bodyPr wrap="none" rtlCol="0">
            <a:spAutoFit/>
          </a:bodyPr>
          <a:lstStyle/>
          <a:p>
            <a:r>
              <a:rPr lang="zh-TW" altLang="en-US" sz="2800" dirty="0" smtClean="0">
                <a:latin typeface="Adobe 楷体 Std R" pitchFamily="18" charset="-128"/>
                <a:ea typeface="Adobe 楷体 Std R" pitchFamily="18" charset="-128"/>
              </a:rPr>
              <a:t>心智圖專案設計</a:t>
            </a:r>
            <a:endParaRPr lang="zh-TW" altLang="en-US" sz="2800" dirty="0">
              <a:latin typeface="Adobe 楷体 Std R" pitchFamily="18" charset="-128"/>
              <a:ea typeface="Adobe 楷体 Std R" pitchFamily="18" charset="-128"/>
            </a:endParaRPr>
          </a:p>
        </p:txBody>
      </p:sp>
      <p:sp>
        <p:nvSpPr>
          <p:cNvPr id="25" name="文字方塊 24"/>
          <p:cNvSpPr txBox="1"/>
          <p:nvPr/>
        </p:nvSpPr>
        <p:spPr>
          <a:xfrm>
            <a:off x="3530083" y="5676122"/>
            <a:ext cx="1620957" cy="523220"/>
          </a:xfrm>
          <a:prstGeom prst="rect">
            <a:avLst/>
          </a:prstGeom>
          <a:noFill/>
        </p:spPr>
        <p:txBody>
          <a:bodyPr wrap="none" rtlCol="0">
            <a:spAutoFit/>
          </a:bodyPr>
          <a:lstStyle/>
          <a:p>
            <a:r>
              <a:rPr lang="zh-TW" altLang="en-US" sz="2800" dirty="0" smtClean="0">
                <a:latin typeface="Adobe 楷体 Std R" pitchFamily="18" charset="-128"/>
                <a:ea typeface="Adobe 楷体 Std R" pitchFamily="18" charset="-128"/>
              </a:rPr>
              <a:t>節點設計</a:t>
            </a:r>
            <a:endParaRPr lang="zh-TW" altLang="en-US" sz="2800" dirty="0">
              <a:latin typeface="Adobe 楷体 Std R" pitchFamily="18" charset="-128"/>
              <a:ea typeface="Adobe 楷体 Std R" pitchFamily="18" charset="-128"/>
            </a:endParaRPr>
          </a:p>
        </p:txBody>
      </p:sp>
      <p:sp>
        <p:nvSpPr>
          <p:cNvPr id="26" name="文字方塊 25"/>
          <p:cNvSpPr txBox="1"/>
          <p:nvPr/>
        </p:nvSpPr>
        <p:spPr>
          <a:xfrm>
            <a:off x="7990115" y="5601477"/>
            <a:ext cx="1980029" cy="523220"/>
          </a:xfrm>
          <a:prstGeom prst="rect">
            <a:avLst/>
          </a:prstGeom>
          <a:noFill/>
        </p:spPr>
        <p:txBody>
          <a:bodyPr wrap="none" rtlCol="0">
            <a:spAutoFit/>
          </a:bodyPr>
          <a:lstStyle/>
          <a:p>
            <a:r>
              <a:rPr lang="zh-TW" altLang="en-US" sz="2800" dirty="0" smtClean="0">
                <a:latin typeface="Adobe 楷体 Std R" pitchFamily="18" charset="-128"/>
                <a:ea typeface="Adobe 楷体 Std R" pitchFamily="18" charset="-128"/>
              </a:rPr>
              <a:t>使用者設計</a:t>
            </a:r>
            <a:endParaRPr lang="zh-TW" altLang="en-US" sz="2800" dirty="0">
              <a:latin typeface="Adobe 楷体 Std R" pitchFamily="18" charset="-128"/>
              <a:ea typeface="Adobe 楷体 Std R" pitchFamily="18" charset="-128"/>
            </a:endParaRPr>
          </a:p>
        </p:txBody>
      </p:sp>
      <p:pic>
        <p:nvPicPr>
          <p:cNvPr id="3076" name="Picture 4" descr="C:\Users\user\Desktop\logo.jpg"/>
          <p:cNvPicPr>
            <a:picLocks noChangeAspect="1" noChangeArrowheads="1"/>
          </p:cNvPicPr>
          <p:nvPr/>
        </p:nvPicPr>
        <p:blipFill>
          <a:blip r:embed="rId8" cstate="print"/>
          <a:srcRect/>
          <a:stretch>
            <a:fillRect/>
          </a:stretch>
        </p:blipFill>
        <p:spPr bwMode="auto">
          <a:xfrm>
            <a:off x="4751225" y="3194569"/>
            <a:ext cx="3329085" cy="907932"/>
          </a:xfrm>
          <a:prstGeom prst="rect">
            <a:avLst/>
          </a:prstGeom>
          <a:noFill/>
        </p:spPr>
      </p:pic>
    </p:spTree>
    <p:extLst>
      <p:ext uri="{BB962C8B-B14F-4D97-AF65-F5344CB8AC3E}">
        <p14:creationId xmlns:p14="http://schemas.microsoft.com/office/powerpoint/2010/main" xmlns="" val="342469222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內容版面配置區 4"/>
          <p:cNvGraphicFramePr>
            <a:graphicFrameLocks noGrp="1"/>
          </p:cNvGraphicFramePr>
          <p:nvPr>
            <p:ph idx="1"/>
          </p:nvPr>
        </p:nvGraphicFramePr>
        <p:xfrm>
          <a:off x="1135224" y="76347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p:cNvSpPr>
            <a:spLocks noGrp="1"/>
          </p:cNvSpPr>
          <p:nvPr>
            <p:ph type="sldNum" sz="quarter" idx="12"/>
          </p:nvPr>
        </p:nvSpPr>
        <p:spPr/>
        <p:txBody>
          <a:bodyPr/>
          <a:lstStyle/>
          <a:p>
            <a:fld id="{1DC2F700-F58F-4411-B0F3-9B6B00EA835C}" type="slidenum">
              <a:rPr lang="zh-TW" altLang="en-US" smtClean="0"/>
              <a:pPr/>
              <a:t>24</a:t>
            </a:fld>
            <a:endParaRPr lang="zh-TW" altLang="en-US"/>
          </a:p>
        </p:txBody>
      </p:sp>
      <p:sp>
        <p:nvSpPr>
          <p:cNvPr id="6" name="標題 1"/>
          <p:cNvSpPr>
            <a:spLocks noGrp="1"/>
          </p:cNvSpPr>
          <p:nvPr>
            <p:ph type="title"/>
          </p:nvPr>
        </p:nvSpPr>
        <p:spPr>
          <a:xfrm>
            <a:off x="2911979" y="4936330"/>
            <a:ext cx="10515600" cy="1325563"/>
          </a:xfrm>
        </p:spPr>
        <p:txBody>
          <a:bodyPr>
            <a:normAutofit/>
          </a:bodyPr>
          <a:lstStyle/>
          <a:p>
            <a:r>
              <a:rPr lang="zh-TW" altLang="en-US" sz="2800" dirty="0" smtClean="0">
                <a:latin typeface="Adobe 楷体 Std R" pitchFamily="18" charset="-128"/>
                <a:ea typeface="Adobe 楷体 Std R" pitchFamily="18" charset="-128"/>
              </a:rPr>
              <a:t>心智圖專案設計</a:t>
            </a:r>
            <a:r>
              <a:rPr lang="en-US" altLang="zh-TW" sz="2800" dirty="0" smtClean="0">
                <a:latin typeface="Adobe 楷体 Std R" pitchFamily="18" charset="-128"/>
                <a:ea typeface="Adobe 楷体 Std R" pitchFamily="18" charset="-128"/>
              </a:rPr>
              <a:t>Entity-Relationship</a:t>
            </a:r>
            <a:r>
              <a:rPr lang="zh-TW" altLang="en-US" sz="2800" dirty="0" smtClean="0">
                <a:latin typeface="Adobe 楷体 Std R" pitchFamily="18" charset="-128"/>
                <a:ea typeface="Adobe 楷体 Std R" pitchFamily="18" charset="-128"/>
              </a:rPr>
              <a:t>示意圖</a:t>
            </a:r>
            <a:endParaRPr lang="zh-TW" altLang="en-US" sz="2800" dirty="0">
              <a:latin typeface="Adobe 楷体 Std R" pitchFamily="18" charset="-128"/>
              <a:ea typeface="Adobe 楷体 Std R" pitchFamily="18" charset="-128"/>
            </a:endParaRPr>
          </a:p>
        </p:txBody>
      </p:sp>
      <p:sp>
        <p:nvSpPr>
          <p:cNvPr id="7" name="等腰三角形 6"/>
          <p:cNvSpPr/>
          <p:nvPr/>
        </p:nvSpPr>
        <p:spPr>
          <a:xfrm>
            <a:off x="2612572" y="5374435"/>
            <a:ext cx="354563" cy="35456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DC2F700-F58F-4411-B0F3-9B6B00EA835C}" type="slidenum">
              <a:rPr lang="zh-TW" altLang="en-US" smtClean="0"/>
              <a:pPr/>
              <a:t>25</a:t>
            </a:fld>
            <a:endParaRPr lang="zh-TW" altLang="en-US"/>
          </a:p>
        </p:txBody>
      </p:sp>
      <p:graphicFrame>
        <p:nvGraphicFramePr>
          <p:cNvPr id="5" name="內容版面配置區 4"/>
          <p:cNvGraphicFramePr>
            <a:graphicFrameLocks/>
          </p:cNvGraphicFramePr>
          <p:nvPr/>
        </p:nvGraphicFramePr>
        <p:xfrm>
          <a:off x="1041918" y="63284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標題 1"/>
          <p:cNvSpPr>
            <a:spLocks noGrp="1"/>
          </p:cNvSpPr>
          <p:nvPr>
            <p:ph type="title"/>
          </p:nvPr>
        </p:nvSpPr>
        <p:spPr>
          <a:xfrm>
            <a:off x="3751734" y="4917669"/>
            <a:ext cx="10515600" cy="1325563"/>
          </a:xfrm>
        </p:spPr>
        <p:txBody>
          <a:bodyPr>
            <a:normAutofit/>
          </a:bodyPr>
          <a:lstStyle/>
          <a:p>
            <a:r>
              <a:rPr lang="zh-TW" altLang="en-US" sz="2800" dirty="0" smtClean="0">
                <a:latin typeface="Adobe 楷体 Std R" pitchFamily="18" charset="-128"/>
                <a:ea typeface="Adobe 楷体 Std R" pitchFamily="18" charset="-128"/>
              </a:rPr>
              <a:t>節點設計</a:t>
            </a:r>
            <a:r>
              <a:rPr lang="en-US" altLang="zh-TW" sz="2800" dirty="0" smtClean="0">
                <a:latin typeface="Adobe 楷体 Std R" pitchFamily="18" charset="-128"/>
                <a:ea typeface="Adobe 楷体 Std R" pitchFamily="18" charset="-128"/>
              </a:rPr>
              <a:t>Entity-Relationship</a:t>
            </a:r>
            <a:r>
              <a:rPr lang="zh-TW" altLang="en-US" sz="2800" dirty="0" smtClean="0">
                <a:latin typeface="Adobe 楷体 Std R" pitchFamily="18" charset="-128"/>
                <a:ea typeface="Adobe 楷体 Std R" pitchFamily="18" charset="-128"/>
              </a:rPr>
              <a:t>示意圖</a:t>
            </a:r>
            <a:endParaRPr lang="zh-TW" altLang="en-US" sz="2800" dirty="0">
              <a:latin typeface="Adobe 楷体 Std R" pitchFamily="18" charset="-128"/>
              <a:ea typeface="Adobe 楷体 Std R" pitchFamily="18" charset="-128"/>
            </a:endParaRPr>
          </a:p>
        </p:txBody>
      </p:sp>
      <p:sp>
        <p:nvSpPr>
          <p:cNvPr id="7" name="等腰三角形 6"/>
          <p:cNvSpPr/>
          <p:nvPr/>
        </p:nvSpPr>
        <p:spPr>
          <a:xfrm>
            <a:off x="3415004" y="5355774"/>
            <a:ext cx="354563" cy="35456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DC2F700-F58F-4411-B0F3-9B6B00EA835C}" type="slidenum">
              <a:rPr lang="zh-TW" altLang="en-US" smtClean="0"/>
              <a:pPr/>
              <a:t>26</a:t>
            </a:fld>
            <a:endParaRPr lang="zh-TW" altLang="en-US"/>
          </a:p>
        </p:txBody>
      </p:sp>
      <p:graphicFrame>
        <p:nvGraphicFramePr>
          <p:cNvPr id="5" name="內容版面配置區 4"/>
          <p:cNvGraphicFramePr>
            <a:graphicFrameLocks noGrp="1"/>
          </p:cNvGraphicFramePr>
          <p:nvPr>
            <p:ph idx="1"/>
          </p:nvPr>
        </p:nvGraphicFramePr>
        <p:xfrm>
          <a:off x="1004596" y="87544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標題 1"/>
          <p:cNvSpPr>
            <a:spLocks noGrp="1"/>
          </p:cNvSpPr>
          <p:nvPr>
            <p:ph type="title"/>
          </p:nvPr>
        </p:nvSpPr>
        <p:spPr>
          <a:xfrm>
            <a:off x="3229219" y="4861686"/>
            <a:ext cx="10515600" cy="1325563"/>
          </a:xfrm>
        </p:spPr>
        <p:txBody>
          <a:bodyPr>
            <a:normAutofit/>
          </a:bodyPr>
          <a:lstStyle/>
          <a:p>
            <a:r>
              <a:rPr lang="zh-TW" altLang="en-US" sz="2800" dirty="0" smtClean="0">
                <a:latin typeface="Adobe 楷体 Std R" pitchFamily="18" charset="-128"/>
                <a:ea typeface="Adobe 楷体 Std R" pitchFamily="18" charset="-128"/>
              </a:rPr>
              <a:t>使用者設計</a:t>
            </a:r>
            <a:r>
              <a:rPr lang="en-US" altLang="zh-TW" sz="2800" dirty="0" smtClean="0">
                <a:latin typeface="Adobe 楷体 Std R" pitchFamily="18" charset="-128"/>
                <a:ea typeface="Adobe 楷体 Std R" pitchFamily="18" charset="-128"/>
              </a:rPr>
              <a:t>Entity-Relationship</a:t>
            </a:r>
            <a:r>
              <a:rPr lang="zh-TW" altLang="en-US" sz="2800" dirty="0" smtClean="0">
                <a:latin typeface="Adobe 楷体 Std R" pitchFamily="18" charset="-128"/>
                <a:ea typeface="Adobe 楷体 Std R" pitchFamily="18" charset="-128"/>
              </a:rPr>
              <a:t>示意圖</a:t>
            </a:r>
            <a:endParaRPr lang="zh-TW" altLang="en-US" sz="2800" dirty="0">
              <a:latin typeface="Adobe 楷体 Std R" pitchFamily="18" charset="-128"/>
              <a:ea typeface="Adobe 楷体 Std R" pitchFamily="18" charset="-128"/>
            </a:endParaRPr>
          </a:p>
        </p:txBody>
      </p:sp>
      <p:sp>
        <p:nvSpPr>
          <p:cNvPr id="7" name="等腰三角形 6"/>
          <p:cNvSpPr/>
          <p:nvPr/>
        </p:nvSpPr>
        <p:spPr>
          <a:xfrm>
            <a:off x="2929812" y="5299790"/>
            <a:ext cx="354563" cy="35456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891002" y="3533142"/>
            <a:ext cx="5383306" cy="1499534"/>
          </a:xfrm>
          <a:ln>
            <a:solidFill>
              <a:schemeClr val="bg1"/>
            </a:solidFill>
          </a:ln>
          <a:effectLst>
            <a:outerShdw blurRad="76200" dist="12700" dir="8100000" sy="-23000" kx="800400" algn="br" rotWithShape="0">
              <a:prstClr val="black">
                <a:alpha val="20000"/>
              </a:prstClr>
            </a:outerShdw>
          </a:effectLst>
        </p:spPr>
        <p:style>
          <a:lnRef idx="2">
            <a:schemeClr val="accent1"/>
          </a:lnRef>
          <a:fillRef idx="1">
            <a:schemeClr val="lt1"/>
          </a:fillRef>
          <a:effectRef idx="0">
            <a:schemeClr val="accent1"/>
          </a:effectRef>
          <a:fontRef idx="minor">
            <a:schemeClr val="dk1"/>
          </a:fontRef>
        </p:style>
        <p:txBody>
          <a:bodyPr>
            <a:noAutofit/>
          </a:bodyPr>
          <a:lstStyle/>
          <a:p>
            <a:r>
              <a:rPr lang="en-US" altLang="zh-TW" sz="5400" b="1" dirty="0" smtClean="0">
                <a:solidFill>
                  <a:schemeClr val="accent6"/>
                </a:solidFill>
              </a:rPr>
              <a:t>System </a:t>
            </a:r>
            <a:r>
              <a:rPr lang="en-US" altLang="zh-TW" sz="5400" b="1" dirty="0" err="1" smtClean="0">
                <a:solidFill>
                  <a:schemeClr val="accent6"/>
                </a:solidFill>
              </a:rPr>
              <a:t>Demostration</a:t>
            </a:r>
            <a:endParaRPr lang="zh-TW" altLang="en-US" sz="5400" b="1" dirty="0">
              <a:solidFill>
                <a:schemeClr val="accent6"/>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27</a:t>
            </a:fld>
            <a:endParaRPr lang="zh-TW" altLang="en-US"/>
          </a:p>
        </p:txBody>
      </p:sp>
      <p:sp>
        <p:nvSpPr>
          <p:cNvPr id="5" name="文字方塊 4"/>
          <p:cNvSpPr txBox="1"/>
          <p:nvPr/>
        </p:nvSpPr>
        <p:spPr>
          <a:xfrm>
            <a:off x="7856376" y="5262465"/>
            <a:ext cx="3262432" cy="707886"/>
          </a:xfrm>
          <a:prstGeom prst="rect">
            <a:avLst/>
          </a:prstGeom>
          <a:noFill/>
        </p:spPr>
        <p:txBody>
          <a:bodyPr wrap="none" rtlCol="0">
            <a:spAutoFit/>
          </a:bodyPr>
          <a:lstStyle/>
          <a:p>
            <a:r>
              <a:rPr lang="zh-TW" altLang="en-US" sz="4000" dirty="0" smtClean="0">
                <a:latin typeface="Adobe 楷体 Std R" pitchFamily="18" charset="-128"/>
                <a:ea typeface="Adobe 楷体 Std R" pitchFamily="18" charset="-128"/>
              </a:rPr>
              <a:t>實作成果展示</a:t>
            </a:r>
            <a:endParaRPr lang="zh-TW" altLang="en-US" sz="4000" dirty="0">
              <a:latin typeface="Adobe 楷体 Std R" pitchFamily="18" charset="-128"/>
              <a:ea typeface="Adobe 楷体 Std R" pitchFamily="18" charset="-128"/>
            </a:endParaRPr>
          </a:p>
        </p:txBody>
      </p:sp>
      <p:pic>
        <p:nvPicPr>
          <p:cNvPr id="6" name="Picture 4" descr="C:\Users\user\Desktop\logo.jpg"/>
          <p:cNvPicPr>
            <a:picLocks noChangeAspect="1" noChangeArrowheads="1"/>
          </p:cNvPicPr>
          <p:nvPr/>
        </p:nvPicPr>
        <p:blipFill>
          <a:blip r:embed="rId3" cstate="print"/>
          <a:srcRect/>
          <a:stretch>
            <a:fillRect/>
          </a:stretch>
        </p:blipFill>
        <p:spPr bwMode="auto">
          <a:xfrm>
            <a:off x="2649894" y="1123172"/>
            <a:ext cx="7189237" cy="1960700"/>
          </a:xfrm>
          <a:prstGeom prst="rect">
            <a:avLst/>
          </a:prstGeom>
          <a:noFill/>
        </p:spPr>
      </p:pic>
    </p:spTree>
    <p:extLst>
      <p:ext uri="{BB962C8B-B14F-4D97-AF65-F5344CB8AC3E}">
        <p14:creationId xmlns:p14="http://schemas.microsoft.com/office/powerpoint/2010/main" xmlns="" val="3441054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結論與未來展望</a:t>
            </a:r>
            <a:endParaRPr lang="zh-TW" altLang="en-US" dirty="0">
              <a:latin typeface="Adobe 楷体 Std R" pitchFamily="18" charset="-128"/>
              <a:ea typeface="Adobe 楷体 Std R" pitchFamily="18" charset="-128"/>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28</a:t>
            </a:fld>
            <a:endParaRPr lang="zh-TW" altLang="en-US"/>
          </a:p>
        </p:txBody>
      </p:sp>
      <p:pic>
        <p:nvPicPr>
          <p:cNvPr id="7" name="圖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189859" y="1301093"/>
            <a:ext cx="2886705" cy="2886705"/>
          </a:xfrm>
          <a:prstGeom prst="rect">
            <a:avLst/>
          </a:prstGeom>
        </p:spPr>
      </p:pic>
      <p:pic>
        <p:nvPicPr>
          <p:cNvPr id="21" name="圖片 2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38200" y="3605612"/>
            <a:ext cx="2126234" cy="2126234"/>
          </a:xfrm>
          <a:prstGeom prst="rect">
            <a:avLst/>
          </a:prstGeom>
        </p:spPr>
      </p:pic>
      <p:pic>
        <p:nvPicPr>
          <p:cNvPr id="22" name="圖片 2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653984" y="1648848"/>
            <a:ext cx="2308605" cy="2308605"/>
          </a:xfrm>
          <a:prstGeom prst="rect">
            <a:avLst/>
          </a:prstGeom>
        </p:spPr>
      </p:pic>
      <p:pic>
        <p:nvPicPr>
          <p:cNvPr id="23" name="圖片 2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268766" y="4197236"/>
            <a:ext cx="2087880" cy="2087880"/>
          </a:xfrm>
          <a:prstGeom prst="rect">
            <a:avLst/>
          </a:prstGeom>
        </p:spPr>
      </p:pic>
      <p:pic>
        <p:nvPicPr>
          <p:cNvPr id="24" name="圖片 2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5522259" y="2345815"/>
            <a:ext cx="2322914" cy="2322914"/>
          </a:xfrm>
          <a:prstGeom prst="rect">
            <a:avLst/>
          </a:prstGeom>
        </p:spPr>
      </p:pic>
    </p:spTree>
    <p:extLst>
      <p:ext uri="{BB962C8B-B14F-4D97-AF65-F5344CB8AC3E}">
        <p14:creationId xmlns:p14="http://schemas.microsoft.com/office/powerpoint/2010/main" xmlns="" val="299415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結論與未來展望</a:t>
            </a:r>
            <a:endParaRPr lang="zh-TW" altLang="en-US" dirty="0">
              <a:latin typeface="Adobe 楷体 Std R" pitchFamily="18" charset="-128"/>
              <a:ea typeface="Adobe 楷体 Std R" pitchFamily="18" charset="-128"/>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29</a:t>
            </a:fld>
            <a:endParaRPr lang="zh-TW" altLang="en-US"/>
          </a:p>
        </p:txBody>
      </p:sp>
      <p:graphicFrame>
        <p:nvGraphicFramePr>
          <p:cNvPr id="6" name="表格 5"/>
          <p:cNvGraphicFramePr>
            <a:graphicFrameLocks noGrp="1"/>
          </p:cNvGraphicFramePr>
          <p:nvPr>
            <p:extLst/>
          </p:nvPr>
        </p:nvGraphicFramePr>
        <p:xfrm>
          <a:off x="838200" y="1882643"/>
          <a:ext cx="9983451" cy="4010842"/>
        </p:xfrm>
        <a:graphic>
          <a:graphicData uri="http://schemas.openxmlformats.org/drawingml/2006/table">
            <a:tbl>
              <a:tblPr firstRow="1" firstCol="1" bandRow="1">
                <a:tableStyleId>{C083E6E3-FA7D-4D7B-A595-EF9225AFEA82}</a:tableStyleId>
              </a:tblPr>
              <a:tblGrid>
                <a:gridCol w="2316853"/>
                <a:gridCol w="1658458"/>
                <a:gridCol w="1159465"/>
                <a:gridCol w="1106752"/>
                <a:gridCol w="1826058"/>
                <a:gridCol w="1915865"/>
              </a:tblGrid>
              <a:tr h="572720">
                <a:tc>
                  <a:txBody>
                    <a:bodyPr/>
                    <a:lstStyle/>
                    <a:p>
                      <a:pPr marL="304800" algn="ctr">
                        <a:spcBef>
                          <a:spcPts val="300"/>
                        </a:spcBef>
                        <a:spcAft>
                          <a:spcPts val="0"/>
                        </a:spcAft>
                      </a:pPr>
                      <a:r>
                        <a:rPr lang="en-US" sz="2400" kern="100" dirty="0">
                          <a:effectLst/>
                        </a:rPr>
                        <a:t> </a:t>
                      </a:r>
                      <a:endParaRPr lang="zh-TW" sz="2400" kern="100" dirty="0">
                        <a:effectLst/>
                        <a:latin typeface="Times New Roman" panose="02020603050405020304" pitchFamily="18" charset="0"/>
                        <a:ea typeface="新細明體" panose="02020500000000000000" pitchFamily="18" charset="-120"/>
                      </a:endParaRP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l">
                        <a:spcBef>
                          <a:spcPts val="300"/>
                        </a:spcBef>
                        <a:spcAft>
                          <a:spcPts val="0"/>
                        </a:spcAft>
                      </a:pPr>
                      <a:r>
                        <a:rPr lang="en-US" sz="2000" kern="100" dirty="0" err="1">
                          <a:solidFill>
                            <a:srgbClr val="00B050"/>
                          </a:solidFill>
                          <a:effectLst/>
                        </a:rPr>
                        <a:t>MindLinker</a:t>
                      </a:r>
                      <a:endParaRPr lang="zh-TW" sz="2000" kern="100" dirty="0">
                        <a:solidFill>
                          <a:srgbClr val="00B050"/>
                        </a:solidFill>
                        <a:effectLst/>
                        <a:latin typeface="Times New Roman" panose="02020603050405020304" pitchFamily="18" charset="0"/>
                        <a:ea typeface="新細明體" panose="02020500000000000000" pitchFamily="18"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l">
                        <a:spcBef>
                          <a:spcPts val="300"/>
                        </a:spcBef>
                        <a:spcAft>
                          <a:spcPts val="0"/>
                        </a:spcAft>
                      </a:pPr>
                      <a:r>
                        <a:rPr lang="en-US" sz="2000" kern="100" dirty="0" err="1">
                          <a:effectLst/>
                        </a:rPr>
                        <a:t>Coggle</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l">
                        <a:spcBef>
                          <a:spcPts val="300"/>
                        </a:spcBef>
                        <a:spcAft>
                          <a:spcPts val="0"/>
                        </a:spcAft>
                      </a:pPr>
                      <a:r>
                        <a:rPr lang="en-US" sz="2000" kern="100" dirty="0" err="1">
                          <a:effectLst/>
                        </a:rPr>
                        <a:t>Cacoo</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l">
                        <a:spcBef>
                          <a:spcPts val="300"/>
                        </a:spcBef>
                        <a:spcAft>
                          <a:spcPts val="0"/>
                        </a:spcAft>
                      </a:pPr>
                      <a:r>
                        <a:rPr lang="en-US" sz="2000" kern="100" dirty="0" err="1">
                          <a:effectLst/>
                        </a:rPr>
                        <a:t>Mindmeister</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l">
                        <a:spcBef>
                          <a:spcPts val="300"/>
                        </a:spcBef>
                        <a:spcAft>
                          <a:spcPts val="0"/>
                        </a:spcAft>
                      </a:pPr>
                      <a:r>
                        <a:rPr lang="en-US" sz="2000" kern="100" dirty="0">
                          <a:effectLst/>
                        </a:rPr>
                        <a:t>Bubble.us</a:t>
                      </a:r>
                      <a:endParaRPr lang="zh-TW" sz="2000" kern="100" dirty="0">
                        <a:effectLst/>
                        <a:latin typeface="Times New Roman" panose="02020603050405020304" pitchFamily="18" charset="0"/>
                        <a:ea typeface="新細明體" panose="02020500000000000000" pitchFamily="18" charset="-120"/>
                      </a:endParaRPr>
                    </a:p>
                  </a:txBody>
                  <a:tcPr marL="68580" marR="68580" marT="0" marB="0">
                    <a:lnL w="12700" cap="flat" cmpd="sng" algn="ctr">
                      <a:solidFill>
                        <a:schemeClr val="bg2"/>
                      </a:solidFill>
                      <a:prstDash val="solid"/>
                      <a:round/>
                      <a:headEnd type="none" w="med" len="med"/>
                      <a:tailEnd type="none" w="med" len="med"/>
                    </a:lnL>
                    <a:lnR>
                      <a:noFill/>
                    </a:lnR>
                    <a:lnT w="12700" cmpd="sng">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339614">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免費</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34093">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共同編輯</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52854">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節點細部編輯</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31566">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待辦清單</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a:effectLst/>
                          <a:latin typeface="標楷體" panose="03000509000000000000" pitchFamily="65" charset="-120"/>
                          <a:ea typeface="標楷體" panose="03000509000000000000" pitchFamily="65" charset="-120"/>
                        </a:rPr>
                        <a:t>X</a:t>
                      </a:r>
                      <a:endParaRPr lang="zh-TW" sz="2000" kern="10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53475">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線上會議室</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a:effectLst/>
                          <a:latin typeface="標楷體" panose="03000509000000000000" pitchFamily="65" charset="-120"/>
                          <a:ea typeface="標楷體" panose="03000509000000000000" pitchFamily="65" charset="-120"/>
                        </a:rPr>
                        <a:t>X</a:t>
                      </a:r>
                      <a:endParaRPr lang="zh-TW" sz="2000" kern="10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30945">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歷程瀏覽</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altLang="zh-TW" sz="2000" kern="100" dirty="0" smtClean="0">
                          <a:effectLst/>
                          <a:latin typeface="標楷體" panose="03000509000000000000" pitchFamily="65" charset="-120"/>
                          <a:ea typeface="標楷體" panose="03000509000000000000" pitchFamily="65" charset="-120"/>
                        </a:rPr>
                        <a:t>V</a:t>
                      </a:r>
                      <a:endParaRPr lang="zh-TW" alt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53476">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多媒體整合</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a:effectLst/>
                          <a:latin typeface="標楷體" panose="03000509000000000000" pitchFamily="65" charset="-120"/>
                          <a:ea typeface="標楷體" panose="03000509000000000000" pitchFamily="65" charset="-120"/>
                        </a:rPr>
                        <a:t>X</a:t>
                      </a:r>
                      <a:endParaRPr lang="zh-TW" sz="2000" kern="10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a:effectLst/>
                          <a:latin typeface="標楷體" panose="03000509000000000000" pitchFamily="65" charset="-120"/>
                          <a:ea typeface="標楷體" panose="03000509000000000000" pitchFamily="65" charset="-120"/>
                        </a:rPr>
                        <a:t>X</a:t>
                      </a:r>
                      <a:endParaRPr lang="zh-TW" sz="2000" kern="10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r>
              <a:tr h="415953">
                <a:tc>
                  <a:txBody>
                    <a:bodyPr/>
                    <a:lstStyle/>
                    <a:p>
                      <a:pPr marL="304800" algn="l">
                        <a:spcBef>
                          <a:spcPts val="300"/>
                        </a:spcBef>
                        <a:spcAft>
                          <a:spcPts val="0"/>
                        </a:spcAft>
                      </a:pPr>
                      <a:r>
                        <a:rPr lang="zh-TW" sz="2400" kern="100" dirty="0">
                          <a:solidFill>
                            <a:schemeClr val="accent5"/>
                          </a:solidFill>
                          <a:effectLst/>
                          <a:latin typeface="標楷體" panose="03000509000000000000" pitchFamily="65" charset="-120"/>
                          <a:ea typeface="標楷體" panose="03000509000000000000" pitchFamily="65" charset="-120"/>
                        </a:rPr>
                        <a:t>圖表整合</a:t>
                      </a:r>
                    </a:p>
                  </a:txBody>
                  <a:tcPr marL="68580" marR="68580" marT="0" marB="0">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304800" algn="ctr">
                        <a:spcBef>
                          <a:spcPts val="300"/>
                        </a:spcBef>
                        <a:spcAft>
                          <a:spcPts val="0"/>
                        </a:spcAft>
                      </a:pPr>
                      <a:r>
                        <a:rPr lang="en-US" altLang="zh-TW" sz="2000" b="1" kern="100" dirty="0" smtClean="0">
                          <a:solidFill>
                            <a:srgbClr val="FFC000"/>
                          </a:solidFill>
                          <a:effectLst/>
                          <a:latin typeface="標楷體" panose="03000509000000000000" pitchFamily="65" charset="-120"/>
                          <a:ea typeface="標楷體" panose="03000509000000000000" pitchFamily="65" charset="-120"/>
                        </a:rPr>
                        <a:t>V</a:t>
                      </a:r>
                      <a:endParaRPr lang="zh-TW" sz="2000" b="1" kern="100" dirty="0">
                        <a:solidFill>
                          <a:srgbClr val="FFC000"/>
                        </a:solidFill>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a:effectLst/>
                          <a:latin typeface="標楷體" panose="03000509000000000000" pitchFamily="65" charset="-120"/>
                          <a:ea typeface="標楷體" panose="03000509000000000000" pitchFamily="65" charset="-120"/>
                        </a:rPr>
                        <a:t>X</a:t>
                      </a:r>
                      <a:endParaRPr lang="zh-TW" sz="2000" kern="10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304800" algn="ctr">
                        <a:spcBef>
                          <a:spcPts val="300"/>
                        </a:spcBef>
                        <a:spcAft>
                          <a:spcPts val="0"/>
                        </a:spcAft>
                      </a:pPr>
                      <a:r>
                        <a:rPr lang="en-US" sz="2000" kern="100" dirty="0">
                          <a:effectLst/>
                          <a:latin typeface="標楷體" panose="03000509000000000000" pitchFamily="65" charset="-120"/>
                          <a:ea typeface="標楷體" panose="03000509000000000000" pitchFamily="65" charset="-120"/>
                        </a:rPr>
                        <a:t>X</a:t>
                      </a:r>
                      <a:endParaRPr lang="zh-TW" sz="2000" kern="100" dirty="0">
                        <a:effectLst/>
                        <a:latin typeface="標楷體" panose="03000509000000000000" pitchFamily="65" charset="-120"/>
                        <a:ea typeface="標楷體" panose="03000509000000000000" pitchFamily="65" charset="-120"/>
                      </a:endParaRPr>
                    </a:p>
                  </a:txBody>
                  <a:tcPr marL="68580" marR="68580" marT="0" marB="0">
                    <a:lnL w="12700" cap="flat" cmpd="sng" algn="ctr">
                      <a:solidFill>
                        <a:schemeClr val="bg2"/>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xmlns="" val="860744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2604247" cy="1325563"/>
          </a:xfrm>
          <a:solidFill>
            <a:schemeClr val="bg1"/>
          </a:solidFill>
          <a:effectLst>
            <a:softEdge rad="317500"/>
          </a:effectLst>
        </p:spPr>
        <p:txBody>
          <a:bodyPr/>
          <a:lstStyle/>
          <a:p>
            <a:r>
              <a:rPr lang="zh-TW" altLang="en-US" dirty="0" smtClean="0">
                <a:latin typeface="Adobe 楷体 Std R" pitchFamily="18" charset="-128"/>
                <a:ea typeface="Adobe 楷体 Std R" pitchFamily="18" charset="-128"/>
              </a:rPr>
              <a:t>研究動機</a:t>
            </a:r>
            <a:endParaRPr lang="zh-TW" altLang="en-US" dirty="0">
              <a:latin typeface="Adobe 楷体 Std R" pitchFamily="18" charset="-128"/>
              <a:ea typeface="Adobe 楷体 Std R" pitchFamily="18" charset="-128"/>
            </a:endParaRPr>
          </a:p>
        </p:txBody>
      </p:sp>
      <p:sp>
        <p:nvSpPr>
          <p:cNvPr id="5" name="投影片編號版面配置區 4"/>
          <p:cNvSpPr>
            <a:spLocks noGrp="1"/>
          </p:cNvSpPr>
          <p:nvPr>
            <p:ph type="sldNum" sz="quarter" idx="12"/>
          </p:nvPr>
        </p:nvSpPr>
        <p:spPr/>
        <p:txBody>
          <a:bodyPr/>
          <a:lstStyle/>
          <a:p>
            <a:fld id="{1DC2F700-F58F-4411-B0F3-9B6B00EA835C}" type="slidenum">
              <a:rPr lang="zh-TW" altLang="en-US" smtClean="0"/>
              <a:pPr/>
              <a:t>3</a:t>
            </a:fld>
            <a:endParaRPr lang="zh-TW" altLang="en-US"/>
          </a:p>
        </p:txBody>
      </p:sp>
      <p:pic>
        <p:nvPicPr>
          <p:cNvPr id="6" name="內容版面配置區 4"/>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3013076" y="1398639"/>
            <a:ext cx="7694850" cy="4957711"/>
          </a:xfrm>
          <a:prstGeom prst="rect">
            <a:avLst/>
          </a:prstGeom>
        </p:spPr>
      </p:pic>
      <p:pic>
        <p:nvPicPr>
          <p:cNvPr id="1026" name="Picture 2" descr="Stay Organized"/>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77141" y="2093872"/>
            <a:ext cx="5968538" cy="3567244"/>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圖片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38200" y="2093872"/>
            <a:ext cx="6658074" cy="3257661"/>
          </a:xfrm>
          <a:prstGeom prst="rect">
            <a:avLst/>
          </a:prstGeom>
        </p:spPr>
      </p:pic>
      <p:pic>
        <p:nvPicPr>
          <p:cNvPr id="4" name="圖片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679238" y="2578945"/>
            <a:ext cx="6164343" cy="3082171"/>
          </a:xfrm>
          <a:prstGeom prst="rect">
            <a:avLst/>
          </a:prstGeom>
        </p:spPr>
      </p:pic>
      <p:pic>
        <p:nvPicPr>
          <p:cNvPr id="8" name="圖片 7"/>
          <p:cNvPicPr>
            <a:picLocks noChangeAspect="1"/>
          </p:cNvPicPr>
          <p:nvPr/>
        </p:nvPicPr>
        <p:blipFill>
          <a:blip r:embed="rId7" cstate="print"/>
          <a:stretch>
            <a:fillRect/>
          </a:stretch>
        </p:blipFill>
        <p:spPr>
          <a:xfrm>
            <a:off x="838201" y="1398639"/>
            <a:ext cx="10174526" cy="4387000"/>
          </a:xfrm>
          <a:prstGeom prst="rect">
            <a:avLst/>
          </a:prstGeom>
        </p:spPr>
      </p:pic>
    </p:spTree>
    <p:extLst>
      <p:ext uri="{BB962C8B-B14F-4D97-AF65-F5344CB8AC3E}">
        <p14:creationId xmlns:p14="http://schemas.microsoft.com/office/powerpoint/2010/main" xmlns="" val="415325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結論與未來展望</a:t>
            </a:r>
            <a:endParaRPr lang="zh-TW" altLang="en-US" dirty="0">
              <a:latin typeface="Adobe 楷体 Std R" pitchFamily="18" charset="-128"/>
              <a:ea typeface="Adobe 楷体 Std R" pitchFamily="18" charset="-128"/>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30</a:t>
            </a:fld>
            <a:endParaRPr lang="zh-TW" altLang="en-US"/>
          </a:p>
        </p:txBody>
      </p:sp>
      <p:pic>
        <p:nvPicPr>
          <p:cNvPr id="3" name="圖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70050" y="365125"/>
            <a:ext cx="5373716" cy="4030287"/>
          </a:xfrm>
          <a:prstGeom prst="rect">
            <a:avLst/>
          </a:prstGeom>
        </p:spPr>
      </p:pic>
      <p:pic>
        <p:nvPicPr>
          <p:cNvPr id="5" name="圖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26607" y="2273767"/>
            <a:ext cx="5443443" cy="4082583"/>
          </a:xfrm>
          <a:prstGeom prst="rect">
            <a:avLst/>
          </a:prstGeom>
        </p:spPr>
      </p:pic>
    </p:spTree>
    <p:extLst>
      <p:ext uri="{BB962C8B-B14F-4D97-AF65-F5344CB8AC3E}">
        <p14:creationId xmlns:p14="http://schemas.microsoft.com/office/powerpoint/2010/main" xmlns="" val="35811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48721" y="2358817"/>
            <a:ext cx="8265827" cy="1325563"/>
          </a:xfrm>
        </p:spPr>
        <p:txBody>
          <a:bodyPr>
            <a:normAutofit/>
          </a:bodyPr>
          <a:lstStyle/>
          <a:p>
            <a:pPr algn="ctr"/>
            <a:r>
              <a:rPr lang="en-US" altLang="zh-TW" sz="5400" b="1" dirty="0" smtClean="0">
                <a:solidFill>
                  <a:schemeClr val="accent6"/>
                </a:solidFill>
                <a:latin typeface="微軟正黑體" panose="020B0604030504040204" pitchFamily="34" charset="-120"/>
                <a:ea typeface="微軟正黑體" panose="020B0604030504040204" pitchFamily="34" charset="-120"/>
              </a:rPr>
              <a:t>Q&amp;A</a:t>
            </a:r>
            <a:endParaRPr lang="zh-TW" altLang="en-US" sz="5400" b="1" dirty="0">
              <a:solidFill>
                <a:schemeClr val="accent6"/>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31</a:t>
            </a:fld>
            <a:endParaRPr lang="zh-TW" altLang="en-US"/>
          </a:p>
        </p:txBody>
      </p:sp>
    </p:spTree>
    <p:extLst>
      <p:ext uri="{BB962C8B-B14F-4D97-AF65-F5344CB8AC3E}">
        <p14:creationId xmlns:p14="http://schemas.microsoft.com/office/powerpoint/2010/main" xmlns="" val="320832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948721" y="2358817"/>
            <a:ext cx="8265827" cy="1325563"/>
          </a:xfrm>
        </p:spPr>
        <p:txBody>
          <a:bodyPr>
            <a:normAutofit/>
          </a:bodyPr>
          <a:lstStyle/>
          <a:p>
            <a:pPr algn="ctr"/>
            <a:r>
              <a:rPr lang="zh-TW" altLang="en-US" sz="5400" b="1" dirty="0" smtClean="0">
                <a:solidFill>
                  <a:schemeClr val="accent6"/>
                </a:solidFill>
                <a:latin typeface="微軟正黑體" panose="020B0604030504040204" pitchFamily="34" charset="-120"/>
                <a:ea typeface="微軟正黑體" panose="020B0604030504040204" pitchFamily="34" charset="-120"/>
              </a:rPr>
              <a:t>感謝各位聆聽！</a:t>
            </a:r>
            <a:endParaRPr lang="zh-TW" altLang="en-US" sz="5400" b="1" dirty="0">
              <a:solidFill>
                <a:schemeClr val="accent6"/>
              </a:solidFill>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32</a:t>
            </a:fld>
            <a:endParaRPr lang="zh-TW" altLang="en-US"/>
          </a:p>
        </p:txBody>
      </p:sp>
    </p:spTree>
    <p:extLst>
      <p:ext uri="{BB962C8B-B14F-4D97-AF65-F5344CB8AC3E}">
        <p14:creationId xmlns:p14="http://schemas.microsoft.com/office/powerpoint/2010/main" xmlns="" val="29101361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latin typeface="Adobe 楷体 Std R" pitchFamily="18" charset="-128"/>
                <a:ea typeface="Adobe 楷体 Std R" pitchFamily="18" charset="-128"/>
              </a:rPr>
              <a:t>組內分工表</a:t>
            </a:r>
            <a:endParaRPr lang="zh-TW" altLang="en-US" dirty="0">
              <a:latin typeface="Adobe 楷体 Std R" pitchFamily="18" charset="-128"/>
              <a:ea typeface="Adobe 楷体 Std R" pitchFamily="18" charset="-128"/>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33</a:t>
            </a:fld>
            <a:endParaRPr lang="zh-TW" altLang="en-US"/>
          </a:p>
        </p:txBody>
      </p:sp>
      <p:graphicFrame>
        <p:nvGraphicFramePr>
          <p:cNvPr id="3" name="表格 2"/>
          <p:cNvGraphicFramePr>
            <a:graphicFrameLocks noGrp="1"/>
          </p:cNvGraphicFramePr>
          <p:nvPr>
            <p:extLst>
              <p:ext uri="{D42A27DB-BD31-4B8C-83A1-F6EECF244321}">
                <p14:modId xmlns:p14="http://schemas.microsoft.com/office/powerpoint/2010/main" xmlns="" val="3374116628"/>
              </p:ext>
            </p:extLst>
          </p:nvPr>
        </p:nvGraphicFramePr>
        <p:xfrm>
          <a:off x="1854200" y="1920399"/>
          <a:ext cx="8128000" cy="2863872"/>
        </p:xfrm>
        <a:graphic>
          <a:graphicData uri="http://schemas.openxmlformats.org/drawingml/2006/table">
            <a:tbl>
              <a:tblPr firstRow="1" bandRow="1">
                <a:tableStyleId>{5C22544A-7EE6-4342-B048-85BDC9FD1C3A}</a:tableStyleId>
              </a:tblPr>
              <a:tblGrid>
                <a:gridCol w="2017486"/>
                <a:gridCol w="6110514"/>
              </a:tblGrid>
              <a:tr h="370840">
                <a:tc>
                  <a:txBody>
                    <a:bodyPr/>
                    <a:lstStyle/>
                    <a:p>
                      <a:pPr algn="ctr"/>
                      <a:r>
                        <a:rPr lang="zh-TW" altLang="en-US" sz="2400" dirty="0" smtClean="0"/>
                        <a:t>組員姓名</a:t>
                      </a:r>
                      <a:endParaRPr lang="zh-TW" altLang="en-US" sz="2400" dirty="0"/>
                    </a:p>
                  </a:txBody>
                  <a:tcPr/>
                </a:tc>
                <a:tc>
                  <a:txBody>
                    <a:bodyPr/>
                    <a:lstStyle/>
                    <a:p>
                      <a:pPr algn="ctr"/>
                      <a:r>
                        <a:rPr lang="zh-TW" altLang="en-US" sz="2400" dirty="0" smtClean="0"/>
                        <a:t>負責項目</a:t>
                      </a:r>
                      <a:endParaRPr lang="zh-TW" altLang="en-US" sz="2400" dirty="0"/>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巫柏萱</a:t>
                      </a:r>
                      <a:endParaRPr lang="zh-TW" altLang="en-US" sz="2400" b="0" dirty="0" smtClean="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系統研究、功能撰寫、企業訪談聯絡</a:t>
                      </a:r>
                      <a:endParaRPr lang="zh-TW" altLang="en-US" sz="2400" b="0" dirty="0" smtClean="0">
                        <a:solidFill>
                          <a:schemeClr val="tx1"/>
                        </a:solidFill>
                        <a:latin typeface="標楷體" panose="03000509000000000000" pitchFamily="65" charset="-120"/>
                        <a:ea typeface="標楷體" panose="03000509000000000000" pitchFamily="65" charset="-120"/>
                      </a:endParaRPr>
                    </a:p>
                  </a:txBody>
                  <a:tcPr/>
                </a:tc>
              </a:tr>
              <a:tr h="52235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林立鎧</a:t>
                      </a:r>
                      <a:endParaRPr lang="zh-TW" altLang="en-US" sz="2400" b="0" dirty="0" smtClean="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latin typeface="標楷體" panose="03000509000000000000" pitchFamily="65" charset="-120"/>
                          <a:ea typeface="標楷體" panose="03000509000000000000" pitchFamily="65" charset="-120"/>
                        </a:rPr>
                        <a:t>UI</a:t>
                      </a:r>
                      <a:r>
                        <a:rPr lang="zh-TW" altLang="en-US" sz="2400" dirty="0" smtClean="0">
                          <a:latin typeface="標楷體" panose="03000509000000000000" pitchFamily="65" charset="-120"/>
                          <a:ea typeface="標楷體" panose="03000509000000000000" pitchFamily="65" charset="-120"/>
                        </a:rPr>
                        <a:t>設計、資料庫設計、功能撰寫</a:t>
                      </a:r>
                    </a:p>
                  </a:txBody>
                  <a:tcPr/>
                </a:tc>
              </a:tr>
              <a:tr h="51271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余美儒</a:t>
                      </a:r>
                      <a:endParaRPr lang="zh-TW" altLang="en-US" sz="2400" b="0" dirty="0" smtClean="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功能撰寫、文案處理、、系統功能分析</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梁瑜芳</a:t>
                      </a:r>
                      <a:endParaRPr lang="zh-TW" altLang="en-US" sz="2400" b="0" dirty="0" smtClean="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2400" dirty="0" smtClean="0">
                          <a:latin typeface="標楷體" panose="03000509000000000000" pitchFamily="65" charset="-120"/>
                          <a:ea typeface="標楷體" panose="03000509000000000000" pitchFamily="65" charset="-120"/>
                        </a:rPr>
                        <a:t>UI</a:t>
                      </a:r>
                      <a:r>
                        <a:rPr lang="zh-TW" altLang="en-US" sz="2400" dirty="0" smtClean="0">
                          <a:latin typeface="標楷體" panose="03000509000000000000" pitchFamily="65" charset="-120"/>
                          <a:ea typeface="標楷體" panose="03000509000000000000" pitchFamily="65" charset="-120"/>
                        </a:rPr>
                        <a:t>設計、文案處理、訪談解說員</a:t>
                      </a:r>
                      <a:endParaRPr lang="en-US" altLang="zh-TW" sz="2400" dirty="0" smtClean="0">
                        <a:latin typeface="標楷體" panose="03000509000000000000" pitchFamily="65" charset="-120"/>
                        <a:ea typeface="標楷體" panose="03000509000000000000" pitchFamily="65" charset="-120"/>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劉謹維</a:t>
                      </a:r>
                      <a:endParaRPr lang="zh-TW" altLang="en-US" sz="2400" b="0" dirty="0" smtClean="0">
                        <a:latin typeface="標楷體" panose="03000509000000000000" pitchFamily="65" charset="-120"/>
                        <a:ea typeface="標楷體" panose="03000509000000000000" pitchFamily="65" charset="-12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sz="2400" dirty="0" smtClean="0">
                          <a:latin typeface="標楷體" panose="03000509000000000000" pitchFamily="65" charset="-120"/>
                          <a:ea typeface="標楷體" panose="03000509000000000000" pitchFamily="65" charset="-120"/>
                        </a:rPr>
                        <a:t>文案處理、美宣設計、系統功能分析</a:t>
                      </a:r>
                    </a:p>
                  </a:txBody>
                  <a:tcPr/>
                </a:tc>
              </a:tr>
            </a:tbl>
          </a:graphicData>
        </a:graphic>
      </p:graphicFrame>
    </p:spTree>
    <p:extLst>
      <p:ext uri="{BB962C8B-B14F-4D97-AF65-F5344CB8AC3E}">
        <p14:creationId xmlns:p14="http://schemas.microsoft.com/office/powerpoint/2010/main" xmlns="" val="25834402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34</a:t>
            </a:fld>
            <a:endParaRPr lang="zh-TW" alt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1"/>
            <a:ext cx="12192000" cy="60436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059443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35</a:t>
            </a:fld>
            <a:endParaRPr lang="zh-TW" altLang="en-US" dirty="0"/>
          </a:p>
        </p:txBody>
      </p:sp>
      <p:pic>
        <p:nvPicPr>
          <p:cNvPr id="410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8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169608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36</a:t>
            </a:fld>
            <a:endParaRPr lang="zh-TW" alt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13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247609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37</a:t>
            </a:fld>
            <a:endParaRPr lang="zh-TW" alt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99358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38</a:t>
            </a:fld>
            <a:endParaRPr lang="zh-TW" altLang="en-US" dirty="0"/>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文字方塊 5"/>
          <p:cNvSpPr txBox="1"/>
          <p:nvPr/>
        </p:nvSpPr>
        <p:spPr>
          <a:xfrm>
            <a:off x="6215063" y="142875"/>
            <a:ext cx="1569660" cy="369332"/>
          </a:xfrm>
          <a:prstGeom prst="rect">
            <a:avLst/>
          </a:prstGeom>
          <a:noFill/>
        </p:spPr>
        <p:txBody>
          <a:bodyPr wrap="none" rtlCol="0">
            <a:spAutoFit/>
          </a:bodyPr>
          <a:lstStyle/>
          <a:p>
            <a:r>
              <a:rPr lang="zh-TW" altLang="en-US" b="1" dirty="0" smtClean="0">
                <a:solidFill>
                  <a:srgbClr val="FF0000"/>
                </a:solidFill>
                <a:latin typeface="Adobe 繁黑體 Std B" pitchFamily="34" charset="-120"/>
                <a:ea typeface="Adobe 繁黑體 Std B" pitchFamily="34" charset="-120"/>
              </a:rPr>
              <a:t>個人資訊編輯</a:t>
            </a:r>
            <a:endParaRPr lang="zh-TW" altLang="en-US" b="1" dirty="0">
              <a:solidFill>
                <a:srgbClr val="FF0000"/>
              </a:solidFill>
              <a:latin typeface="Adobe 繁黑體 Std B" pitchFamily="34" charset="-120"/>
              <a:ea typeface="Adobe 繁黑體 Std B" pitchFamily="34" charset="-120"/>
            </a:endParaRPr>
          </a:p>
        </p:txBody>
      </p:sp>
      <p:sp>
        <p:nvSpPr>
          <p:cNvPr id="7" name="文字方塊 6"/>
          <p:cNvSpPr txBox="1"/>
          <p:nvPr/>
        </p:nvSpPr>
        <p:spPr>
          <a:xfrm>
            <a:off x="9872663" y="716519"/>
            <a:ext cx="1569660" cy="369332"/>
          </a:xfrm>
          <a:prstGeom prst="rect">
            <a:avLst/>
          </a:prstGeom>
          <a:noFill/>
        </p:spPr>
        <p:txBody>
          <a:bodyPr wrap="none" rtlCol="0">
            <a:spAutoFit/>
          </a:bodyPr>
          <a:lstStyle/>
          <a:p>
            <a:r>
              <a:rPr lang="zh-TW" altLang="en-US" b="1" dirty="0" smtClean="0">
                <a:solidFill>
                  <a:srgbClr val="FF0000"/>
                </a:solidFill>
                <a:latin typeface="Adobe 繁黑體 Std B" pitchFamily="34" charset="-120"/>
                <a:ea typeface="Adobe 繁黑體 Std B" pitchFamily="34" charset="-120"/>
              </a:rPr>
              <a:t>個人訊息中心</a:t>
            </a:r>
            <a:endParaRPr lang="zh-TW" altLang="en-US" b="1" dirty="0">
              <a:solidFill>
                <a:srgbClr val="FF0000"/>
              </a:solidFill>
              <a:latin typeface="Adobe 繁黑體 Std B" pitchFamily="34" charset="-120"/>
              <a:ea typeface="Adobe 繁黑體 Std B" pitchFamily="34" charset="-120"/>
            </a:endParaRPr>
          </a:p>
        </p:txBody>
      </p:sp>
    </p:spTree>
    <p:extLst>
      <p:ext uri="{BB962C8B-B14F-4D97-AF65-F5344CB8AC3E}">
        <p14:creationId xmlns:p14="http://schemas.microsoft.com/office/powerpoint/2010/main" xmlns="" val="2772376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39</a:t>
            </a:fld>
            <a:endParaRPr lang="zh-TW" altLang="en-US" dirty="0"/>
          </a:p>
        </p:txBody>
      </p:sp>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12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3007935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DC2F700-F58F-4411-B0F3-9B6B00EA835C}" type="slidenum">
              <a:rPr lang="zh-TW" altLang="en-US" smtClean="0"/>
              <a:pPr/>
              <a:t>4</a:t>
            </a:fld>
            <a:endParaRPr lang="zh-TW" altLang="en-US"/>
          </a:p>
        </p:txBody>
      </p:sp>
      <p:sp>
        <p:nvSpPr>
          <p:cNvPr id="7" name="矩形 6"/>
          <p:cNvSpPr/>
          <p:nvPr/>
        </p:nvSpPr>
        <p:spPr>
          <a:xfrm>
            <a:off x="1530162" y="6171684"/>
            <a:ext cx="4400372" cy="461665"/>
          </a:xfrm>
          <a:prstGeom prst="rect">
            <a:avLst/>
          </a:prstGeom>
        </p:spPr>
        <p:txBody>
          <a:bodyPr wrap="none">
            <a:spAutoFit/>
          </a:bodyPr>
          <a:lstStyle/>
          <a:p>
            <a:r>
              <a:rPr lang="en-US" altLang="zh-TW" sz="2400" dirty="0" smtClean="0">
                <a:ea typeface="標楷體" panose="03000509000000000000" pitchFamily="65" charset="-120"/>
              </a:rPr>
              <a:t>WBS </a:t>
            </a:r>
            <a:r>
              <a:rPr lang="en-US" altLang="zh-TW" sz="2400" dirty="0">
                <a:ea typeface="標楷體" panose="03000509000000000000" pitchFamily="65" charset="-120"/>
              </a:rPr>
              <a:t>(</a:t>
            </a:r>
            <a:r>
              <a:rPr lang="en-US" altLang="zh-TW" sz="2400" dirty="0"/>
              <a:t>Work Breakdown Structure</a:t>
            </a:r>
            <a:r>
              <a:rPr lang="en-US" altLang="zh-TW" sz="2400" dirty="0">
                <a:ea typeface="標楷體" panose="03000509000000000000" pitchFamily="65" charset="-120"/>
              </a:rPr>
              <a:t>)</a:t>
            </a:r>
            <a:endParaRPr lang="zh-TW" altLang="en-US" sz="2400" dirty="0"/>
          </a:p>
        </p:txBody>
      </p:sp>
      <p:graphicFrame>
        <p:nvGraphicFramePr>
          <p:cNvPr id="11" name="內容版面配置區 10"/>
          <p:cNvGraphicFramePr>
            <a:graphicFrameLocks noGrp="1"/>
          </p:cNvGraphicFramePr>
          <p:nvPr>
            <p:ph idx="1"/>
            <p:extLst>
              <p:ext uri="{D42A27DB-BD31-4B8C-83A1-F6EECF244321}">
                <p14:modId xmlns:p14="http://schemas.microsoft.com/office/powerpoint/2010/main" xmlns="" val="141003381"/>
              </p:ext>
            </p:extLst>
          </p:nvPr>
        </p:nvGraphicFramePr>
        <p:xfrm>
          <a:off x="535287" y="1199652"/>
          <a:ext cx="5686219" cy="4811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13"/>
          <p:cNvSpPr/>
          <p:nvPr/>
        </p:nvSpPr>
        <p:spPr>
          <a:xfrm>
            <a:off x="8722426" y="6149011"/>
            <a:ext cx="1465466" cy="461665"/>
          </a:xfrm>
          <a:prstGeom prst="rect">
            <a:avLst/>
          </a:prstGeom>
        </p:spPr>
        <p:txBody>
          <a:bodyPr wrap="none">
            <a:spAutoFit/>
          </a:bodyPr>
          <a:lstStyle/>
          <a:p>
            <a:r>
              <a:rPr lang="en-US" altLang="zh-TW" sz="2400" dirty="0" smtClean="0"/>
              <a:t>Mind map</a:t>
            </a:r>
          </a:p>
        </p:txBody>
      </p:sp>
      <p:graphicFrame>
        <p:nvGraphicFramePr>
          <p:cNvPr id="16" name="內容版面配置區 10"/>
          <p:cNvGraphicFramePr>
            <a:graphicFrameLocks/>
          </p:cNvGraphicFramePr>
          <p:nvPr>
            <p:extLst>
              <p:ext uri="{D42A27DB-BD31-4B8C-83A1-F6EECF244321}">
                <p14:modId xmlns:p14="http://schemas.microsoft.com/office/powerpoint/2010/main" xmlns="" val="331496097"/>
              </p:ext>
            </p:extLst>
          </p:nvPr>
        </p:nvGraphicFramePr>
        <p:xfrm>
          <a:off x="5613399" y="854648"/>
          <a:ext cx="6274671" cy="55017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xmlns="" val="191164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11"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40</a:t>
            </a:fld>
            <a:endParaRPr lang="zh-TW" altLang="en-US" dirty="0"/>
          </a:p>
        </p:txBody>
      </p:sp>
      <p:pic>
        <p:nvPicPr>
          <p:cNvPr id="1024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2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804806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41</a:t>
            </a:fld>
            <a:endParaRPr lang="zh-TW" alt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1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963887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42</a:t>
            </a:fld>
            <a:endParaRPr lang="zh-TW" altLang="en-US"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8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712138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43</a:t>
            </a:fld>
            <a:endParaRPr lang="zh-TW" altLang="en-US" dirty="0"/>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36534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44</a:t>
            </a:fld>
            <a:endParaRPr lang="zh-TW" altLang="en-US" dirty="0"/>
          </a:p>
        </p:txBody>
      </p:sp>
      <p:pic>
        <p:nvPicPr>
          <p:cNvPr id="163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2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9502413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45</a:t>
            </a:fld>
            <a:endParaRPr lang="zh-TW" altLang="en-US" dirty="0"/>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25424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46</a:t>
            </a:fld>
            <a:endParaRPr lang="zh-TW" altLang="en-US" dirty="0"/>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134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386407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47</a:t>
            </a:fld>
            <a:endParaRPr lang="zh-TW" alt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11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71832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dirty="0"/>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48</a:t>
            </a:fld>
            <a:endParaRPr lang="zh-TW" alt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8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253169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dirty="0" smtClean="0"/>
              <a:t>2015 </a:t>
            </a:r>
            <a:r>
              <a:rPr lang="zh-TW" altLang="en-US" dirty="0" smtClean="0"/>
              <a:t>全國大專校院資訊應用服務創新競賽　產學合作組</a:t>
            </a:r>
            <a:endParaRPr lang="zh-TW" altLang="en-US" dirty="0"/>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49</a:t>
            </a:fld>
            <a:endParaRPr lang="zh-TW" altLang="en-US" dirty="0"/>
          </a:p>
        </p:txBody>
      </p:sp>
      <p:pic>
        <p:nvPicPr>
          <p:cNvPr id="1229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712331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43717" y="2391148"/>
            <a:ext cx="6172200" cy="1325563"/>
          </a:xfrm>
        </p:spPr>
        <p:txBody>
          <a:bodyPr/>
          <a:lstStyle/>
          <a:p>
            <a:r>
              <a:rPr lang="zh-TW" altLang="en-US" dirty="0" smtClean="0">
                <a:latin typeface="Adobe 仿宋 Std R" pitchFamily="18" charset="-128"/>
                <a:ea typeface="Adobe 仿宋 Std R" pitchFamily="18" charset="-128"/>
              </a:rPr>
              <a:t>研究</a:t>
            </a:r>
            <a:r>
              <a:rPr lang="zh-TW" altLang="en-US" dirty="0">
                <a:latin typeface="Adobe 仿宋 Std R" pitchFamily="18" charset="-128"/>
                <a:ea typeface="Adobe 仿宋 Std R" pitchFamily="18" charset="-128"/>
              </a:rPr>
              <a:t>背景</a:t>
            </a: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5</a:t>
            </a:fld>
            <a:endParaRPr lang="zh-TW" altLang="en-US"/>
          </a:p>
        </p:txBody>
      </p:sp>
    </p:spTree>
    <p:extLst>
      <p:ext uri="{BB962C8B-B14F-4D97-AF65-F5344CB8AC3E}">
        <p14:creationId xmlns:p14="http://schemas.microsoft.com/office/powerpoint/2010/main" xmlns="" val="25961483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50</a:t>
            </a:fld>
            <a:endParaRPr lang="zh-TW" altLang="en-US" dirty="0"/>
          </a:p>
        </p:txBody>
      </p:sp>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837719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51</a:t>
            </a:fld>
            <a:endParaRPr lang="zh-TW"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262361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52</a:t>
            </a:fld>
            <a:endParaRPr lang="zh-TW" altLang="en-US" dirty="0"/>
          </a:p>
        </p:txBody>
      </p:sp>
      <p:pic>
        <p:nvPicPr>
          <p:cNvPr id="2253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3"/>
            <a:ext cx="12192000" cy="6124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17802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53</a:t>
            </a:fld>
            <a:endParaRPr lang="zh-TW" altLang="en-US" dirty="0"/>
          </a:p>
        </p:txBody>
      </p:sp>
      <p:pic>
        <p:nvPicPr>
          <p:cNvPr id="2355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8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322044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54</a:t>
            </a:fld>
            <a:endParaRPr lang="zh-TW" altLang="en-US" dirty="0"/>
          </a:p>
        </p:txBody>
      </p:sp>
      <p:pic>
        <p:nvPicPr>
          <p:cNvPr id="2457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068452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55</a:t>
            </a:fld>
            <a:endParaRPr lang="zh-TW" altLang="en-US" dirty="0"/>
          </a:p>
        </p:txBody>
      </p:sp>
      <p:pic>
        <p:nvPicPr>
          <p:cNvPr id="2662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57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146222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56</a:t>
            </a:fld>
            <a:endParaRPr lang="zh-TW" altLang="en-US" dirty="0"/>
          </a:p>
        </p:txBody>
      </p:sp>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074085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57</a:t>
            </a:fld>
            <a:endParaRPr lang="zh-TW" alt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11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66616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58</a:t>
            </a:fld>
            <a:endParaRPr lang="zh-TW" altLang="en-US" dirty="0"/>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283890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59</a:t>
            </a:fld>
            <a:endParaRPr lang="zh-TW" altLang="en-US" dirty="0"/>
          </a:p>
        </p:txBody>
      </p:sp>
      <p:pic>
        <p:nvPicPr>
          <p:cNvPr id="2969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6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53606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Adobe 楷体 Std R" pitchFamily="18" charset="-128"/>
                <a:ea typeface="Adobe 楷体 Std R" pitchFamily="18" charset="-128"/>
              </a:rPr>
              <a:t>何謂心智圖？</a:t>
            </a:r>
          </a:p>
        </p:txBody>
      </p:sp>
      <p:sp>
        <p:nvSpPr>
          <p:cNvPr id="3" name="內容版面配置區 2"/>
          <p:cNvSpPr>
            <a:spLocks noGrp="1"/>
          </p:cNvSpPr>
          <p:nvPr>
            <p:ph idx="1"/>
          </p:nvPr>
        </p:nvSpPr>
        <p:spPr>
          <a:xfrm>
            <a:off x="838200" y="1690688"/>
            <a:ext cx="10515600" cy="804862"/>
          </a:xfrm>
        </p:spPr>
        <p:txBody>
          <a:bodyPr>
            <a:normAutofit/>
          </a:bodyPr>
          <a:lstStyle/>
          <a:p>
            <a:pPr marL="457200" lvl="1" indent="0">
              <a:buNone/>
            </a:pPr>
            <a:r>
              <a:rPr lang="zh-TW" altLang="en-US" sz="3600" dirty="0" smtClean="0">
                <a:latin typeface="標楷體" panose="03000509000000000000" pitchFamily="65" charset="-120"/>
                <a:ea typeface="標楷體" panose="03000509000000000000" pitchFamily="65" charset="-120"/>
                <a:sym typeface="Wingdings" panose="05000000000000000000" pitchFamily="2" charset="2"/>
              </a:rPr>
              <a:t>一種</a:t>
            </a:r>
            <a:r>
              <a:rPr lang="zh-TW" altLang="en-US" sz="3600" dirty="0">
                <a:latin typeface="標楷體" panose="03000509000000000000" pitchFamily="65" charset="-120"/>
                <a:ea typeface="標楷體" panose="03000509000000000000" pitchFamily="65" charset="-120"/>
                <a:sym typeface="Wingdings" panose="05000000000000000000" pitchFamily="2" charset="2"/>
              </a:rPr>
              <a:t>利用</a:t>
            </a:r>
            <a:r>
              <a:rPr lang="zh-TW" altLang="en-US" sz="3600" dirty="0">
                <a:solidFill>
                  <a:schemeClr val="accent2"/>
                </a:solidFill>
                <a:latin typeface="標楷體" panose="03000509000000000000" pitchFamily="65" charset="-120"/>
                <a:ea typeface="標楷體" panose="03000509000000000000" pitchFamily="65" charset="-120"/>
                <a:sym typeface="Wingdings" panose="05000000000000000000" pitchFamily="2" charset="2"/>
              </a:rPr>
              <a:t>圖像式思考</a:t>
            </a:r>
            <a:r>
              <a:rPr lang="zh-TW" altLang="en-US" sz="3600" dirty="0">
                <a:latin typeface="標楷體" panose="03000509000000000000" pitchFamily="65" charset="-120"/>
                <a:ea typeface="標楷體" panose="03000509000000000000" pitchFamily="65" charset="-120"/>
                <a:sym typeface="Wingdings" panose="05000000000000000000" pitchFamily="2" charset="2"/>
              </a:rPr>
              <a:t>輔助工具來表達思維的工具</a:t>
            </a:r>
            <a:endParaRPr lang="en-US" altLang="zh-TW" sz="3600" dirty="0" smtClean="0">
              <a:latin typeface="標楷體" panose="03000509000000000000" pitchFamily="65" charset="-120"/>
              <a:ea typeface="標楷體" panose="03000509000000000000" pitchFamily="65" charset="-120"/>
              <a:sym typeface="Wingdings" panose="05000000000000000000" pitchFamily="2" charset="2"/>
            </a:endParaRPr>
          </a:p>
        </p:txBody>
      </p:sp>
    </p:spTree>
    <p:extLst>
      <p:ext uri="{BB962C8B-B14F-4D97-AF65-F5344CB8AC3E}">
        <p14:creationId xmlns:p14="http://schemas.microsoft.com/office/powerpoint/2010/main" xmlns="" val="22664501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60</a:t>
            </a:fld>
            <a:endParaRPr lang="zh-TW" altLang="en-US" dirty="0"/>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06621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61</a:t>
            </a:fld>
            <a:endParaRPr lang="zh-TW" alt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846619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62</a:t>
            </a:fld>
            <a:endParaRPr lang="zh-TW" altLang="en-US" dirty="0"/>
          </a:p>
        </p:txBody>
      </p:sp>
      <p:pic>
        <p:nvPicPr>
          <p:cNvPr id="3277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15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992752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63</a:t>
            </a:fld>
            <a:endParaRPr lang="zh-TW" alt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5134911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64</a:t>
            </a:fld>
            <a:endParaRPr lang="zh-TW" altLang="en-US" dirty="0"/>
          </a:p>
        </p:txBody>
      </p:sp>
      <p:pic>
        <p:nvPicPr>
          <p:cNvPr id="3481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251002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65</a:t>
            </a:fld>
            <a:endParaRPr lang="zh-TW" altLang="en-US" dirty="0"/>
          </a:p>
        </p:txBody>
      </p:sp>
      <p:pic>
        <p:nvPicPr>
          <p:cNvPr id="3584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105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0704710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66</a:t>
            </a:fld>
            <a:endParaRPr lang="zh-TW" altLang="en-US" dirty="0"/>
          </a:p>
        </p:txBody>
      </p:sp>
      <p:pic>
        <p:nvPicPr>
          <p:cNvPr id="3686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9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964636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67</a:t>
            </a:fld>
            <a:endParaRPr lang="zh-TW" altLang="en-US" dirty="0"/>
          </a:p>
        </p:txBody>
      </p:sp>
      <p:pic>
        <p:nvPicPr>
          <p:cNvPr id="3789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1" cy="606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420160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68</a:t>
            </a:fld>
            <a:endParaRPr lang="zh-TW" altLang="en-US" dirty="0"/>
          </a:p>
        </p:txBody>
      </p:sp>
      <p:pic>
        <p:nvPicPr>
          <p:cNvPr id="3993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 y="0"/>
            <a:ext cx="12192000" cy="6067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183903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69</a:t>
            </a:fld>
            <a:endParaRPr lang="zh-TW" altLang="en-US" dirty="0"/>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37996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a:xfrm>
            <a:off x="8595851" y="5707421"/>
            <a:ext cx="2743200" cy="365125"/>
          </a:xfrm>
        </p:spPr>
        <p:txBody>
          <a:bodyPr/>
          <a:lstStyle/>
          <a:p>
            <a:fld id="{1DC2F700-F58F-4411-B0F3-9B6B00EA835C}" type="slidenum">
              <a:rPr lang="zh-TW" altLang="en-US" smtClean="0"/>
              <a:pPr/>
              <a:t>7</a:t>
            </a:fld>
            <a:endParaRPr lang="zh-TW" altLang="en-US"/>
          </a:p>
        </p:txBody>
      </p:sp>
      <p:sp>
        <p:nvSpPr>
          <p:cNvPr id="5" name="投影片編號版面配置區 3"/>
          <p:cNvSpPr txBox="1">
            <a:spLocks/>
          </p:cNvSpPr>
          <p:nvPr/>
        </p:nvSpPr>
        <p:spPr>
          <a:xfrm>
            <a:off x="8595851" y="5707421"/>
            <a:ext cx="2743200" cy="365125"/>
          </a:xfrm>
          <a:prstGeom prst="rect">
            <a:avLst/>
          </a:prstGeom>
          <a:no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chor="ctr"/>
          <a:lstStyle>
            <a:defPPr>
              <a:defRPr lang="zh-TW"/>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1DC2F700-F58F-4411-B0F3-9B6B00EA835C}" type="slidenum">
              <a:rPr lang="zh-TW" altLang="en-US" smtClean="0"/>
              <a:pPr/>
              <a:t>7</a:t>
            </a:fld>
            <a:endParaRPr lang="zh-TW" altLang="en-US" dirty="0"/>
          </a:p>
        </p:txBody>
      </p:sp>
      <p:sp>
        <p:nvSpPr>
          <p:cNvPr id="6" name="橢圓 5"/>
          <p:cNvSpPr/>
          <p:nvPr/>
        </p:nvSpPr>
        <p:spPr>
          <a:xfrm>
            <a:off x="5364558" y="4477763"/>
            <a:ext cx="2519082" cy="1494444"/>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TW" altLang="en-US" sz="60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幸福</a:t>
            </a:r>
            <a:endParaRPr lang="en-US" altLang="zh-TW" sz="60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sp>
        <p:nvSpPr>
          <p:cNvPr id="7" name="橢圓 6"/>
          <p:cNvSpPr/>
          <p:nvPr/>
        </p:nvSpPr>
        <p:spPr>
          <a:xfrm>
            <a:off x="2761104" y="4763349"/>
            <a:ext cx="2120216" cy="100659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優良的</a:t>
            </a:r>
            <a:endParaRPr lang="en-US" altLang="zh-TW"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夥伴關係</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8" name="弧形接點 7"/>
          <p:cNvCxnSpPr>
            <a:stCxn id="7" idx="6"/>
            <a:endCxn id="6" idx="3"/>
          </p:cNvCxnSpPr>
          <p:nvPr/>
        </p:nvCxnSpPr>
        <p:spPr>
          <a:xfrm>
            <a:off x="4881320" y="5266648"/>
            <a:ext cx="852149" cy="486703"/>
          </a:xfrm>
          <a:prstGeom prst="curvedConnector4">
            <a:avLst>
              <a:gd name="adj1" fmla="val 28354"/>
              <a:gd name="adj2" fmla="val 146969"/>
            </a:avLst>
          </a:prstGeom>
        </p:spPr>
        <p:style>
          <a:lnRef idx="1">
            <a:schemeClr val="accent1"/>
          </a:lnRef>
          <a:fillRef idx="0">
            <a:schemeClr val="accent1"/>
          </a:fillRef>
          <a:effectRef idx="0">
            <a:schemeClr val="accent1"/>
          </a:effectRef>
          <a:fontRef idx="minor">
            <a:schemeClr val="tx1"/>
          </a:fontRef>
        </p:style>
      </p:cxnSp>
      <p:sp>
        <p:nvSpPr>
          <p:cNvPr id="9" name="橢圓 8"/>
          <p:cNvSpPr/>
          <p:nvPr/>
        </p:nvSpPr>
        <p:spPr>
          <a:xfrm>
            <a:off x="3249855" y="3476769"/>
            <a:ext cx="2444743" cy="92415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健康的身體</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0" name="弧形接點 9"/>
          <p:cNvCxnSpPr>
            <a:stCxn id="9" idx="5"/>
            <a:endCxn id="6" idx="1"/>
          </p:cNvCxnSpPr>
          <p:nvPr/>
        </p:nvCxnSpPr>
        <p:spPr>
          <a:xfrm rot="16200000" flipH="1">
            <a:off x="5319503" y="4282653"/>
            <a:ext cx="431036" cy="39689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1" name="橢圓 10"/>
          <p:cNvSpPr/>
          <p:nvPr/>
        </p:nvSpPr>
        <p:spPr>
          <a:xfrm>
            <a:off x="5882944" y="3121721"/>
            <a:ext cx="1988776" cy="1054362"/>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衣食不缺</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2" name="弧形接點 11"/>
          <p:cNvCxnSpPr>
            <a:stCxn id="11" idx="4"/>
            <a:endCxn id="6" idx="0"/>
          </p:cNvCxnSpPr>
          <p:nvPr/>
        </p:nvCxnSpPr>
        <p:spPr>
          <a:xfrm rot="5400000">
            <a:off x="6599876" y="4200307"/>
            <a:ext cx="301680" cy="25323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3" name="橢圓 12"/>
          <p:cNvSpPr/>
          <p:nvPr/>
        </p:nvSpPr>
        <p:spPr>
          <a:xfrm>
            <a:off x="8091391" y="2857533"/>
            <a:ext cx="2692931" cy="1334257"/>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自我成就的達成與突破</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4" name="弧形接點 13"/>
          <p:cNvCxnSpPr>
            <a:stCxn id="13" idx="3"/>
            <a:endCxn id="6" idx="7"/>
          </p:cNvCxnSpPr>
          <p:nvPr/>
        </p:nvCxnSpPr>
        <p:spPr>
          <a:xfrm rot="5400000">
            <a:off x="7650133" y="3860990"/>
            <a:ext cx="700226" cy="97103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5" name="橢圓 14"/>
          <p:cNvSpPr/>
          <p:nvPr/>
        </p:nvSpPr>
        <p:spPr>
          <a:xfrm>
            <a:off x="8668053" y="4477763"/>
            <a:ext cx="1963755" cy="1345943"/>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美</a:t>
            </a:r>
            <a:r>
              <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滿</a:t>
            </a: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的家庭</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6" name="弧形接點 15"/>
          <p:cNvCxnSpPr>
            <a:stCxn id="6" idx="5"/>
            <a:endCxn id="15" idx="2"/>
          </p:cNvCxnSpPr>
          <p:nvPr/>
        </p:nvCxnSpPr>
        <p:spPr>
          <a:xfrm rot="5400000" flipH="1" flipV="1">
            <a:off x="7790083" y="4875381"/>
            <a:ext cx="602616" cy="1153324"/>
          </a:xfrm>
          <a:prstGeom prst="curvedConnector4">
            <a:avLst>
              <a:gd name="adj1" fmla="val -37935"/>
              <a:gd name="adj2" fmla="val 65993"/>
            </a:avLst>
          </a:prstGeom>
        </p:spPr>
        <p:style>
          <a:lnRef idx="1">
            <a:schemeClr val="accent1"/>
          </a:lnRef>
          <a:fillRef idx="0">
            <a:schemeClr val="accent1"/>
          </a:fillRef>
          <a:effectRef idx="0">
            <a:schemeClr val="accent1"/>
          </a:effectRef>
          <a:fontRef idx="minor">
            <a:schemeClr val="tx1"/>
          </a:fontRef>
        </p:style>
      </p:cxnSp>
      <p:grpSp>
        <p:nvGrpSpPr>
          <p:cNvPr id="17" name="群組 16"/>
          <p:cNvGrpSpPr/>
          <p:nvPr/>
        </p:nvGrpSpPr>
        <p:grpSpPr>
          <a:xfrm>
            <a:off x="832648" y="5224985"/>
            <a:ext cx="2238954" cy="831519"/>
            <a:chOff x="3315320" y="6796823"/>
            <a:chExt cx="2238954" cy="831519"/>
          </a:xfrm>
        </p:grpSpPr>
        <p:sp>
          <p:nvSpPr>
            <p:cNvPr id="18" name="橢圓 17"/>
            <p:cNvSpPr/>
            <p:nvPr/>
          </p:nvSpPr>
          <p:spPr>
            <a:xfrm>
              <a:off x="3315320" y="6796823"/>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體貼</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19" name="弧形接點 18"/>
            <p:cNvCxnSpPr>
              <a:stCxn id="18" idx="6"/>
              <a:endCxn id="7" idx="3"/>
            </p:cNvCxnSpPr>
            <p:nvPr/>
          </p:nvCxnSpPr>
          <p:spPr>
            <a:xfrm flipV="1">
              <a:off x="4739744" y="7194372"/>
              <a:ext cx="814530" cy="18211"/>
            </a:xfrm>
            <a:prstGeom prst="curvedConnector4">
              <a:avLst>
                <a:gd name="adj1" fmla="val 30940"/>
                <a:gd name="adj2" fmla="val -1155285"/>
              </a:avLst>
            </a:prstGeom>
          </p:spPr>
          <p:style>
            <a:lnRef idx="1">
              <a:schemeClr val="accent1"/>
            </a:lnRef>
            <a:fillRef idx="0">
              <a:schemeClr val="accent1"/>
            </a:fillRef>
            <a:effectRef idx="0">
              <a:schemeClr val="accent1"/>
            </a:effectRef>
            <a:fontRef idx="minor">
              <a:schemeClr val="tx1"/>
            </a:fontRef>
          </p:style>
        </p:cxnSp>
      </p:grpSp>
      <p:grpSp>
        <p:nvGrpSpPr>
          <p:cNvPr id="20" name="群組 19"/>
          <p:cNvGrpSpPr/>
          <p:nvPr/>
        </p:nvGrpSpPr>
        <p:grpSpPr>
          <a:xfrm>
            <a:off x="1188035" y="4274486"/>
            <a:ext cx="1883567" cy="831519"/>
            <a:chOff x="3853492" y="6949525"/>
            <a:chExt cx="1883567" cy="831519"/>
          </a:xfrm>
        </p:grpSpPr>
        <p:sp>
          <p:nvSpPr>
            <p:cNvPr id="21" name="橢圓 20"/>
            <p:cNvSpPr/>
            <p:nvPr/>
          </p:nvSpPr>
          <p:spPr>
            <a:xfrm>
              <a:off x="3853492" y="6949525"/>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信任</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22" name="弧形接點 21"/>
            <p:cNvCxnSpPr>
              <a:stCxn id="21" idx="6"/>
              <a:endCxn id="7" idx="1"/>
            </p:cNvCxnSpPr>
            <p:nvPr/>
          </p:nvCxnSpPr>
          <p:spPr>
            <a:xfrm>
              <a:off x="5277916" y="7365285"/>
              <a:ext cx="459143" cy="220516"/>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23" name="群組 22"/>
          <p:cNvGrpSpPr/>
          <p:nvPr/>
        </p:nvGrpSpPr>
        <p:grpSpPr>
          <a:xfrm>
            <a:off x="1360788" y="3238953"/>
            <a:ext cx="1889067" cy="831519"/>
            <a:chOff x="3455718" y="7414667"/>
            <a:chExt cx="1889067" cy="831519"/>
          </a:xfrm>
        </p:grpSpPr>
        <p:sp>
          <p:nvSpPr>
            <p:cNvPr id="24" name="橢圓 23"/>
            <p:cNvSpPr/>
            <p:nvPr/>
          </p:nvSpPr>
          <p:spPr>
            <a:xfrm>
              <a:off x="3455718" y="7414667"/>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運動</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25" name="弧形接點 24"/>
            <p:cNvCxnSpPr>
              <a:stCxn id="24" idx="6"/>
              <a:endCxn id="9" idx="2"/>
            </p:cNvCxnSpPr>
            <p:nvPr/>
          </p:nvCxnSpPr>
          <p:spPr>
            <a:xfrm>
              <a:off x="4880142" y="7830427"/>
              <a:ext cx="464643" cy="28413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26" name="群組 25"/>
          <p:cNvGrpSpPr/>
          <p:nvPr/>
        </p:nvGrpSpPr>
        <p:grpSpPr>
          <a:xfrm>
            <a:off x="2679476" y="2137418"/>
            <a:ext cx="1792751" cy="1339351"/>
            <a:chOff x="4896749" y="7325583"/>
            <a:chExt cx="1792751" cy="1339351"/>
          </a:xfrm>
        </p:grpSpPr>
        <p:sp>
          <p:nvSpPr>
            <p:cNvPr id="27" name="橢圓 26"/>
            <p:cNvSpPr/>
            <p:nvPr/>
          </p:nvSpPr>
          <p:spPr>
            <a:xfrm>
              <a:off x="4896749" y="7325583"/>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飲食</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28" name="弧形接點 27"/>
            <p:cNvCxnSpPr>
              <a:stCxn id="27" idx="6"/>
              <a:endCxn id="9" idx="0"/>
            </p:cNvCxnSpPr>
            <p:nvPr/>
          </p:nvCxnSpPr>
          <p:spPr>
            <a:xfrm>
              <a:off x="6321173" y="7741343"/>
              <a:ext cx="368327" cy="923591"/>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29" name="群組 28"/>
          <p:cNvGrpSpPr/>
          <p:nvPr/>
        </p:nvGrpSpPr>
        <p:grpSpPr>
          <a:xfrm>
            <a:off x="5911887" y="1930177"/>
            <a:ext cx="1424424" cy="1345952"/>
            <a:chOff x="769604" y="7857189"/>
            <a:chExt cx="1424424" cy="1345952"/>
          </a:xfrm>
        </p:grpSpPr>
        <p:sp>
          <p:nvSpPr>
            <p:cNvPr id="30" name="橢圓 29"/>
            <p:cNvSpPr/>
            <p:nvPr/>
          </p:nvSpPr>
          <p:spPr>
            <a:xfrm>
              <a:off x="769604" y="7857189"/>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量入為出</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31" name="弧形接點 30"/>
            <p:cNvCxnSpPr>
              <a:stCxn id="30" idx="4"/>
              <a:endCxn id="11" idx="1"/>
            </p:cNvCxnSpPr>
            <p:nvPr/>
          </p:nvCxnSpPr>
          <p:spPr>
            <a:xfrm rot="5400000">
              <a:off x="999648" y="8720972"/>
              <a:ext cx="514433" cy="44990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32" name="群組 31"/>
          <p:cNvGrpSpPr/>
          <p:nvPr/>
        </p:nvGrpSpPr>
        <p:grpSpPr>
          <a:xfrm>
            <a:off x="9437857" y="1810806"/>
            <a:ext cx="1636497" cy="1046728"/>
            <a:chOff x="1590542" y="7886701"/>
            <a:chExt cx="1636497" cy="1046728"/>
          </a:xfrm>
        </p:grpSpPr>
        <p:sp>
          <p:nvSpPr>
            <p:cNvPr id="33" name="橢圓 32"/>
            <p:cNvSpPr/>
            <p:nvPr/>
          </p:nvSpPr>
          <p:spPr>
            <a:xfrm>
              <a:off x="1802615" y="7886701"/>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TW" altLang="en-US"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練功</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34" name="弧形接點 33"/>
            <p:cNvCxnSpPr>
              <a:stCxn id="33" idx="4"/>
              <a:endCxn id="13" idx="0"/>
            </p:cNvCxnSpPr>
            <p:nvPr/>
          </p:nvCxnSpPr>
          <p:spPr>
            <a:xfrm rot="5400000">
              <a:off x="1945081" y="8363682"/>
              <a:ext cx="215208" cy="924285"/>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35" name="群組 34"/>
          <p:cNvGrpSpPr/>
          <p:nvPr/>
        </p:nvGrpSpPr>
        <p:grpSpPr>
          <a:xfrm>
            <a:off x="10631808" y="4140197"/>
            <a:ext cx="1424424" cy="1010537"/>
            <a:chOff x="2417651" y="7924781"/>
            <a:chExt cx="1424424" cy="1010537"/>
          </a:xfrm>
        </p:grpSpPr>
        <p:sp>
          <p:nvSpPr>
            <p:cNvPr id="36" name="橢圓 35"/>
            <p:cNvSpPr/>
            <p:nvPr/>
          </p:nvSpPr>
          <p:spPr>
            <a:xfrm>
              <a:off x="2417651" y="7924781"/>
              <a:ext cx="1424424" cy="831519"/>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TW" sz="2400" b="1" dirty="0" smtClean="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a:t>
              </a: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37" name="弧形接點 36"/>
            <p:cNvCxnSpPr>
              <a:stCxn id="36" idx="4"/>
              <a:endCxn id="15" idx="6"/>
            </p:cNvCxnSpPr>
            <p:nvPr/>
          </p:nvCxnSpPr>
          <p:spPr>
            <a:xfrm rot="5400000">
              <a:off x="2684248" y="8489703"/>
              <a:ext cx="179019" cy="712212"/>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38" name="群組 37"/>
          <p:cNvGrpSpPr/>
          <p:nvPr/>
        </p:nvGrpSpPr>
        <p:grpSpPr>
          <a:xfrm>
            <a:off x="565764" y="4252021"/>
            <a:ext cx="622270" cy="438223"/>
            <a:chOff x="3663070" y="6170383"/>
            <a:chExt cx="1331596" cy="660838"/>
          </a:xfrm>
        </p:grpSpPr>
        <p:sp>
          <p:nvSpPr>
            <p:cNvPr id="39" name="橢圓 38"/>
            <p:cNvSpPr/>
            <p:nvPr/>
          </p:nvSpPr>
          <p:spPr>
            <a:xfrm>
              <a:off x="3663070" y="6170383"/>
              <a:ext cx="653149" cy="449071"/>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40" name="弧形接點 39"/>
            <p:cNvCxnSpPr>
              <a:stCxn id="39" idx="6"/>
              <a:endCxn id="21" idx="2"/>
            </p:cNvCxnSpPr>
            <p:nvPr/>
          </p:nvCxnSpPr>
          <p:spPr>
            <a:xfrm>
              <a:off x="4316219" y="6394919"/>
              <a:ext cx="678447" cy="436302"/>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41" name="群組 40"/>
          <p:cNvGrpSpPr/>
          <p:nvPr/>
        </p:nvGrpSpPr>
        <p:grpSpPr>
          <a:xfrm>
            <a:off x="619787" y="5934731"/>
            <a:ext cx="421463" cy="574611"/>
            <a:chOff x="4631953" y="6674226"/>
            <a:chExt cx="901889" cy="866510"/>
          </a:xfrm>
        </p:grpSpPr>
        <p:sp>
          <p:nvSpPr>
            <p:cNvPr id="42" name="橢圓 41"/>
            <p:cNvSpPr/>
            <p:nvPr/>
          </p:nvSpPr>
          <p:spPr>
            <a:xfrm>
              <a:off x="4631953" y="7091664"/>
              <a:ext cx="653151"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43" name="弧形接點 42"/>
            <p:cNvCxnSpPr>
              <a:stCxn id="42" idx="6"/>
              <a:endCxn id="18" idx="3"/>
            </p:cNvCxnSpPr>
            <p:nvPr/>
          </p:nvCxnSpPr>
          <p:spPr>
            <a:xfrm flipV="1">
              <a:off x="5285104" y="6674226"/>
              <a:ext cx="248738" cy="641974"/>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44" name="群組 43"/>
          <p:cNvGrpSpPr/>
          <p:nvPr/>
        </p:nvGrpSpPr>
        <p:grpSpPr>
          <a:xfrm>
            <a:off x="1537102" y="5934731"/>
            <a:ext cx="511368" cy="677951"/>
            <a:chOff x="1967836" y="5944271"/>
            <a:chExt cx="1094277" cy="1022347"/>
          </a:xfrm>
        </p:grpSpPr>
        <p:sp>
          <p:nvSpPr>
            <p:cNvPr id="45" name="橢圓 44"/>
            <p:cNvSpPr/>
            <p:nvPr/>
          </p:nvSpPr>
          <p:spPr>
            <a:xfrm>
              <a:off x="1967836" y="6517546"/>
              <a:ext cx="653149"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46" name="弧形接點 45"/>
            <p:cNvCxnSpPr>
              <a:stCxn id="45" idx="6"/>
              <a:endCxn id="18" idx="5"/>
            </p:cNvCxnSpPr>
            <p:nvPr/>
          </p:nvCxnSpPr>
          <p:spPr>
            <a:xfrm flipV="1">
              <a:off x="2620985" y="5944271"/>
              <a:ext cx="441128" cy="797811"/>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47" name="群組 46"/>
          <p:cNvGrpSpPr/>
          <p:nvPr/>
        </p:nvGrpSpPr>
        <p:grpSpPr>
          <a:xfrm>
            <a:off x="607073" y="2941157"/>
            <a:ext cx="753715" cy="713556"/>
            <a:chOff x="3471613" y="6081827"/>
            <a:chExt cx="1612875" cy="1076039"/>
          </a:xfrm>
        </p:grpSpPr>
        <p:sp>
          <p:nvSpPr>
            <p:cNvPr id="48" name="橢圓 47"/>
            <p:cNvSpPr/>
            <p:nvPr/>
          </p:nvSpPr>
          <p:spPr>
            <a:xfrm>
              <a:off x="3471613" y="6081827"/>
              <a:ext cx="653149"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49" name="弧形接點 48"/>
            <p:cNvCxnSpPr>
              <a:stCxn id="48" idx="6"/>
              <a:endCxn id="24" idx="2"/>
            </p:cNvCxnSpPr>
            <p:nvPr/>
          </p:nvCxnSpPr>
          <p:spPr>
            <a:xfrm>
              <a:off x="4124762" y="6306363"/>
              <a:ext cx="959726" cy="85150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0" name="群組 49"/>
          <p:cNvGrpSpPr/>
          <p:nvPr/>
        </p:nvGrpSpPr>
        <p:grpSpPr>
          <a:xfrm>
            <a:off x="5535022" y="1650772"/>
            <a:ext cx="585468" cy="401174"/>
            <a:chOff x="4339082" y="6952159"/>
            <a:chExt cx="1252843" cy="604969"/>
          </a:xfrm>
        </p:grpSpPr>
        <p:sp>
          <p:nvSpPr>
            <p:cNvPr id="51" name="橢圓 50"/>
            <p:cNvSpPr/>
            <p:nvPr/>
          </p:nvSpPr>
          <p:spPr>
            <a:xfrm>
              <a:off x="4339082" y="6952159"/>
              <a:ext cx="653149"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52" name="弧形接點 51"/>
            <p:cNvCxnSpPr>
              <a:stCxn id="51" idx="6"/>
              <a:endCxn id="30" idx="1"/>
            </p:cNvCxnSpPr>
            <p:nvPr/>
          </p:nvCxnSpPr>
          <p:spPr>
            <a:xfrm>
              <a:off x="4992231" y="7176695"/>
              <a:ext cx="599694" cy="380433"/>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53" name="群組 52"/>
          <p:cNvGrpSpPr/>
          <p:nvPr/>
        </p:nvGrpSpPr>
        <p:grpSpPr>
          <a:xfrm>
            <a:off x="2710795" y="1548794"/>
            <a:ext cx="680894" cy="588622"/>
            <a:chOff x="7371072" y="6111749"/>
            <a:chExt cx="1457045" cy="887639"/>
          </a:xfrm>
        </p:grpSpPr>
        <p:sp>
          <p:nvSpPr>
            <p:cNvPr id="54" name="橢圓 53"/>
            <p:cNvSpPr/>
            <p:nvPr/>
          </p:nvSpPr>
          <p:spPr>
            <a:xfrm>
              <a:off x="7371072" y="6111749"/>
              <a:ext cx="653151"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55" name="弧形接點 54"/>
            <p:cNvCxnSpPr>
              <a:stCxn id="54" idx="6"/>
              <a:endCxn id="27" idx="0"/>
            </p:cNvCxnSpPr>
            <p:nvPr/>
          </p:nvCxnSpPr>
          <p:spPr>
            <a:xfrm>
              <a:off x="8024223" y="6336285"/>
              <a:ext cx="803894" cy="663103"/>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56" name="群組 55"/>
          <p:cNvGrpSpPr/>
          <p:nvPr/>
        </p:nvGrpSpPr>
        <p:grpSpPr>
          <a:xfrm>
            <a:off x="2048471" y="2044194"/>
            <a:ext cx="631006" cy="508984"/>
            <a:chOff x="6572476" y="6676746"/>
            <a:chExt cx="1350289" cy="767546"/>
          </a:xfrm>
        </p:grpSpPr>
        <p:sp>
          <p:nvSpPr>
            <p:cNvPr id="57" name="橢圓 56"/>
            <p:cNvSpPr/>
            <p:nvPr/>
          </p:nvSpPr>
          <p:spPr>
            <a:xfrm>
              <a:off x="6572476" y="6676746"/>
              <a:ext cx="653151"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58" name="弧形接點 57"/>
            <p:cNvCxnSpPr>
              <a:stCxn id="57" idx="6"/>
              <a:endCxn id="27" idx="2"/>
            </p:cNvCxnSpPr>
            <p:nvPr/>
          </p:nvCxnSpPr>
          <p:spPr>
            <a:xfrm>
              <a:off x="7225626" y="6901282"/>
              <a:ext cx="697139" cy="54301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grpSp>
        <p:nvGrpSpPr>
          <p:cNvPr id="59" name="群組 58"/>
          <p:cNvGrpSpPr/>
          <p:nvPr/>
        </p:nvGrpSpPr>
        <p:grpSpPr>
          <a:xfrm>
            <a:off x="1191559" y="2714741"/>
            <a:ext cx="881441" cy="524211"/>
            <a:chOff x="4390668" y="6515089"/>
            <a:chExt cx="1886196" cy="790508"/>
          </a:xfrm>
        </p:grpSpPr>
        <p:sp>
          <p:nvSpPr>
            <p:cNvPr id="60" name="橢圓 59"/>
            <p:cNvSpPr/>
            <p:nvPr/>
          </p:nvSpPr>
          <p:spPr>
            <a:xfrm>
              <a:off x="4390668" y="6515089"/>
              <a:ext cx="653149"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61" name="弧形接點 60"/>
            <p:cNvCxnSpPr>
              <a:stCxn id="60" idx="6"/>
              <a:endCxn id="24" idx="0"/>
            </p:cNvCxnSpPr>
            <p:nvPr/>
          </p:nvCxnSpPr>
          <p:spPr>
            <a:xfrm>
              <a:off x="5043817" y="6739625"/>
              <a:ext cx="1233047" cy="565972"/>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62" name="群組 61"/>
          <p:cNvGrpSpPr/>
          <p:nvPr/>
        </p:nvGrpSpPr>
        <p:grpSpPr>
          <a:xfrm>
            <a:off x="9768894" y="1233413"/>
            <a:ext cx="593247" cy="577393"/>
            <a:chOff x="3315321" y="7179269"/>
            <a:chExt cx="1269490" cy="870707"/>
          </a:xfrm>
        </p:grpSpPr>
        <p:sp>
          <p:nvSpPr>
            <p:cNvPr id="63" name="橢圓 62"/>
            <p:cNvSpPr/>
            <p:nvPr/>
          </p:nvSpPr>
          <p:spPr>
            <a:xfrm>
              <a:off x="3315321" y="7179269"/>
              <a:ext cx="653150"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64" name="弧形接點 63"/>
            <p:cNvCxnSpPr>
              <a:stCxn id="63" idx="6"/>
              <a:endCxn id="33" idx="0"/>
            </p:cNvCxnSpPr>
            <p:nvPr/>
          </p:nvCxnSpPr>
          <p:spPr>
            <a:xfrm>
              <a:off x="3968470" y="7403805"/>
              <a:ext cx="616341" cy="646171"/>
            </a:xfrm>
            <a:prstGeom prst="curvedConnector2">
              <a:avLst/>
            </a:prstGeom>
          </p:spPr>
          <p:style>
            <a:lnRef idx="1">
              <a:schemeClr val="accent1"/>
            </a:lnRef>
            <a:fillRef idx="0">
              <a:schemeClr val="accent1"/>
            </a:fillRef>
            <a:effectRef idx="0">
              <a:schemeClr val="accent1"/>
            </a:effectRef>
            <a:fontRef idx="minor">
              <a:schemeClr val="tx1"/>
            </a:fontRef>
          </p:style>
        </p:cxnSp>
      </p:grpSp>
      <p:grpSp>
        <p:nvGrpSpPr>
          <p:cNvPr id="65" name="群組 64"/>
          <p:cNvGrpSpPr/>
          <p:nvPr/>
        </p:nvGrpSpPr>
        <p:grpSpPr>
          <a:xfrm>
            <a:off x="11360983" y="3557162"/>
            <a:ext cx="486646" cy="704810"/>
            <a:chOff x="4299497" y="6960726"/>
            <a:chExt cx="1041374" cy="1062850"/>
          </a:xfrm>
        </p:grpSpPr>
        <p:sp>
          <p:nvSpPr>
            <p:cNvPr id="66" name="橢圓 65"/>
            <p:cNvSpPr/>
            <p:nvPr/>
          </p:nvSpPr>
          <p:spPr>
            <a:xfrm>
              <a:off x="4299497" y="6960726"/>
              <a:ext cx="653151" cy="44907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sz="2400" b="1" dirty="0">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p:txBody>
        </p:sp>
        <p:cxnSp>
          <p:nvCxnSpPr>
            <p:cNvPr id="67" name="弧形接點 66"/>
            <p:cNvCxnSpPr>
              <a:stCxn id="66" idx="6"/>
              <a:endCxn id="36" idx="7"/>
            </p:cNvCxnSpPr>
            <p:nvPr/>
          </p:nvCxnSpPr>
          <p:spPr>
            <a:xfrm>
              <a:off x="4952648" y="7185262"/>
              <a:ext cx="388223" cy="838314"/>
            </a:xfrm>
            <a:prstGeom prst="curvedConnector2">
              <a:avLst/>
            </a:prstGeom>
          </p:spPr>
          <p:style>
            <a:lnRef idx="1">
              <a:schemeClr val="accent1"/>
            </a:lnRef>
            <a:fillRef idx="0">
              <a:schemeClr val="accent1"/>
            </a:fillRef>
            <a:effectRef idx="0">
              <a:schemeClr val="accent1"/>
            </a:effectRef>
            <a:fontRef idx="minor">
              <a:schemeClr val="tx1"/>
            </a:fontRef>
          </p:style>
        </p:cxnSp>
      </p:grpSp>
      <p:sp>
        <p:nvSpPr>
          <p:cNvPr id="68" name="標題 1"/>
          <p:cNvSpPr>
            <a:spLocks noGrp="1"/>
          </p:cNvSpPr>
          <p:nvPr>
            <p:ph type="title"/>
          </p:nvPr>
        </p:nvSpPr>
        <p:spPr>
          <a:xfrm>
            <a:off x="838200" y="365125"/>
            <a:ext cx="10515600" cy="1325563"/>
          </a:xfrm>
        </p:spPr>
        <p:txBody>
          <a:bodyPr/>
          <a:lstStyle/>
          <a:p>
            <a:r>
              <a:rPr lang="zh-TW" altLang="en-US" dirty="0">
                <a:latin typeface="微軟正黑體" panose="020B0604030504040204" pitchFamily="34" charset="-120"/>
                <a:ea typeface="微軟正黑體" panose="020B0604030504040204" pitchFamily="34" charset="-120"/>
              </a:rPr>
              <a:t>何謂心智圖？</a:t>
            </a:r>
          </a:p>
        </p:txBody>
      </p:sp>
    </p:spTree>
    <p:extLst>
      <p:ext uri="{BB962C8B-B14F-4D97-AF65-F5344CB8AC3E}">
        <p14:creationId xmlns:p14="http://schemas.microsoft.com/office/powerpoint/2010/main" xmlns="" val="234547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wipe(down)">
                                      <p:cBhvr>
                                        <p:cTn id="59" dur="500"/>
                                        <p:tgtEl>
                                          <p:spTgt spid="29"/>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00"/>
                                        <p:tgtEl>
                                          <p:spTgt spid="32"/>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down)">
                                      <p:cBhvr>
                                        <p:cTn id="79" dur="500"/>
                                        <p:tgtEl>
                                          <p:spTgt spid="38"/>
                                        </p:tgtEl>
                                      </p:cBhvr>
                                    </p:animEffect>
                                  </p:childTnLst>
                                </p:cTn>
                              </p:par>
                              <p:par>
                                <p:cTn id="80" presetID="22" presetClass="entr" presetSubtype="4"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down)">
                                      <p:cBhvr>
                                        <p:cTn id="82" dur="500"/>
                                        <p:tgtEl>
                                          <p:spTgt spid="41"/>
                                        </p:tgtEl>
                                      </p:cBhvr>
                                    </p:animEffect>
                                  </p:childTnLst>
                                </p:cTn>
                              </p:par>
                              <p:par>
                                <p:cTn id="83" presetID="22" presetClass="entr" presetSubtype="4" fill="hold"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down)">
                                      <p:cBhvr>
                                        <p:cTn id="85" dur="500"/>
                                        <p:tgtEl>
                                          <p:spTgt spid="44"/>
                                        </p:tgtEl>
                                      </p:cBhvr>
                                    </p:animEffect>
                                  </p:childTnLst>
                                </p:cTn>
                              </p:par>
                              <p:par>
                                <p:cTn id="86" presetID="22" presetClass="entr" presetSubtype="4" fill="hold"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wipe(down)">
                                      <p:cBhvr>
                                        <p:cTn id="88" dur="500"/>
                                        <p:tgtEl>
                                          <p:spTgt spid="47"/>
                                        </p:tgtEl>
                                      </p:cBhvr>
                                    </p:animEffect>
                                  </p:childTnLst>
                                </p:cTn>
                              </p:par>
                              <p:par>
                                <p:cTn id="89" presetID="22" presetClass="entr" presetSubtype="4" fill="hold"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wipe(down)">
                                      <p:cBhvr>
                                        <p:cTn id="91" dur="500"/>
                                        <p:tgtEl>
                                          <p:spTgt spid="50"/>
                                        </p:tgtEl>
                                      </p:cBhvr>
                                    </p:animEffect>
                                  </p:childTnLst>
                                </p:cTn>
                              </p:par>
                              <p:par>
                                <p:cTn id="92" presetID="22" presetClass="entr" presetSubtype="4" fill="hold"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wipe(down)">
                                      <p:cBhvr>
                                        <p:cTn id="94" dur="500"/>
                                        <p:tgtEl>
                                          <p:spTgt spid="53"/>
                                        </p:tgtEl>
                                      </p:cBhvr>
                                    </p:animEffect>
                                  </p:childTnLst>
                                </p:cTn>
                              </p:par>
                              <p:par>
                                <p:cTn id="95" presetID="2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down)">
                                      <p:cBhvr>
                                        <p:cTn id="97" dur="500"/>
                                        <p:tgtEl>
                                          <p:spTgt spid="56"/>
                                        </p:tgtEl>
                                      </p:cBhvr>
                                    </p:animEffect>
                                  </p:childTnLst>
                                </p:cTn>
                              </p:par>
                              <p:par>
                                <p:cTn id="98" presetID="22" presetClass="entr" presetSubtype="4" fill="hold" nodeType="with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down)">
                                      <p:cBhvr>
                                        <p:cTn id="100" dur="500"/>
                                        <p:tgtEl>
                                          <p:spTgt spid="59"/>
                                        </p:tgtEl>
                                      </p:cBhvr>
                                    </p:animEffect>
                                  </p:childTnLst>
                                </p:cTn>
                              </p:par>
                              <p:par>
                                <p:cTn id="101" presetID="22" presetClass="entr" presetSubtype="4" fill="hold"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wipe(down)">
                                      <p:cBhvr>
                                        <p:cTn id="103" dur="500"/>
                                        <p:tgtEl>
                                          <p:spTgt spid="62"/>
                                        </p:tgtEl>
                                      </p:cBhvr>
                                    </p:animEffect>
                                  </p:childTnLst>
                                </p:cTn>
                              </p:par>
                              <p:par>
                                <p:cTn id="104" presetID="22" presetClass="entr" presetSubtype="4" fill="hold"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wipe(down)">
                                      <p:cBhvr>
                                        <p:cTn id="10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animBg="1"/>
      <p:bldP spid="13" grpId="0" animBg="1"/>
      <p:bldP spid="1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70</a:t>
            </a:fld>
            <a:endParaRPr lang="zh-TW"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1999" cy="608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514768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71</a:t>
            </a:fld>
            <a:endParaRPr lang="zh-TW" altLang="en-US" dirty="0"/>
          </a:p>
        </p:txBody>
      </p:sp>
      <p:pic>
        <p:nvPicPr>
          <p:cNvPr id="40963"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76475" y="1019175"/>
            <a:ext cx="7437437" cy="4733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422772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72</a:t>
            </a:fld>
            <a:endParaRPr lang="zh-TW" altLang="en-US" dirty="0"/>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09737" y="628650"/>
            <a:ext cx="9777759" cy="529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17588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頁尾版面配置區 3"/>
          <p:cNvSpPr>
            <a:spLocks noGrp="1"/>
          </p:cNvSpPr>
          <p:nvPr>
            <p:ph type="ftr" sz="quarter" idx="11"/>
          </p:nvPr>
        </p:nvSpPr>
        <p:spPr/>
        <p:txBody>
          <a:bodyPr/>
          <a:lstStyle/>
          <a:p>
            <a:r>
              <a:rPr lang="en-US" altLang="zh-TW" smtClean="0"/>
              <a:t>2015 </a:t>
            </a:r>
            <a:r>
              <a:rPr lang="zh-TW" altLang="en-US" smtClean="0"/>
              <a:t>全國大專校院資訊應用服務創新競賽　產學合作組</a:t>
            </a:r>
            <a:endParaRPr lang="zh-TW" altLang="en-US"/>
          </a:p>
        </p:txBody>
      </p:sp>
      <p:sp>
        <p:nvSpPr>
          <p:cNvPr id="5" name="投影片編號版面配置區 4"/>
          <p:cNvSpPr>
            <a:spLocks noGrp="1"/>
          </p:cNvSpPr>
          <p:nvPr>
            <p:ph type="sldNum" sz="quarter" idx="12"/>
          </p:nvPr>
        </p:nvSpPr>
        <p:spPr/>
        <p:txBody>
          <a:bodyPr/>
          <a:lstStyle/>
          <a:p>
            <a:fld id="{800B6A8F-4F83-42AE-A73A-A9B82CFDBD75}" type="slidenum">
              <a:rPr lang="zh-TW" altLang="en-US" smtClean="0"/>
              <a:pPr/>
              <a:t>73</a:t>
            </a:fld>
            <a:endParaRPr lang="zh-TW" alt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57197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367100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1DC2F700-F58F-4411-B0F3-9B6B00EA835C}" type="slidenum">
              <a:rPr lang="zh-TW" altLang="en-US" smtClean="0"/>
              <a:pPr/>
              <a:t>8</a:t>
            </a:fld>
            <a:endParaRPr lang="zh-TW" altLang="en-US"/>
          </a:p>
        </p:txBody>
      </p:sp>
      <p:sp>
        <p:nvSpPr>
          <p:cNvPr id="5" name="標題 1"/>
          <p:cNvSpPr>
            <a:spLocks noGrp="1"/>
          </p:cNvSpPr>
          <p:nvPr>
            <p:ph type="title"/>
          </p:nvPr>
        </p:nvSpPr>
        <p:spPr>
          <a:xfrm>
            <a:off x="811178" y="2810430"/>
            <a:ext cx="10515600" cy="1325563"/>
          </a:xfrm>
        </p:spPr>
        <p:txBody>
          <a:bodyPr/>
          <a:lstStyle/>
          <a:p>
            <a:pPr algn="ctr"/>
            <a:r>
              <a:rPr lang="zh-TW" altLang="en-US" dirty="0">
                <a:latin typeface="Adobe 仿宋 Std R" pitchFamily="18" charset="-128"/>
                <a:ea typeface="Adobe 仿宋 Std R" pitchFamily="18" charset="-128"/>
              </a:rPr>
              <a:t>研究</a:t>
            </a:r>
            <a:r>
              <a:rPr lang="zh-TW" altLang="en-US" dirty="0" smtClean="0">
                <a:latin typeface="Adobe 仿宋 Std R" pitchFamily="18" charset="-128"/>
                <a:ea typeface="Adobe 仿宋 Std R" pitchFamily="18" charset="-128"/>
              </a:rPr>
              <a:t>背景</a:t>
            </a:r>
            <a:r>
              <a:rPr lang="en-US" altLang="zh-TW" dirty="0" smtClean="0">
                <a:latin typeface="Adobe 仿宋 Std R" pitchFamily="18" charset="-128"/>
                <a:ea typeface="Adobe 仿宋 Std R" pitchFamily="18" charset="-128"/>
              </a:rPr>
              <a:t>--</a:t>
            </a:r>
            <a:r>
              <a:rPr lang="zh-TW" altLang="en-US" dirty="0" smtClean="0">
                <a:latin typeface="Adobe 仿宋 Std R" pitchFamily="18" charset="-128"/>
                <a:ea typeface="Adobe 仿宋 Std R" pitchFamily="18" charset="-128"/>
              </a:rPr>
              <a:t>心智圖軟體於專案管理的應用</a:t>
            </a:r>
            <a:endParaRPr lang="zh-TW" altLang="en-US" dirty="0">
              <a:latin typeface="Adobe 仿宋 Std R" pitchFamily="18" charset="-128"/>
              <a:ea typeface="Adobe 仿宋 Std R" pitchFamily="18" charset="-128"/>
            </a:endParaRPr>
          </a:p>
        </p:txBody>
      </p:sp>
    </p:spTree>
    <p:extLst>
      <p:ext uri="{BB962C8B-B14F-4D97-AF65-F5344CB8AC3E}">
        <p14:creationId xmlns:p14="http://schemas.microsoft.com/office/powerpoint/2010/main" xmlns="" val="566868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1314547" y="1269217"/>
            <a:ext cx="10515600" cy="4895850"/>
          </a:xfrm>
        </p:spPr>
        <p:txBody>
          <a:bodyPr>
            <a:normAutofit/>
          </a:bodyPr>
          <a:lstStyle/>
          <a:p>
            <a:pPr fontAlgn="base">
              <a:lnSpc>
                <a:spcPct val="120000"/>
              </a:lnSpc>
            </a:pPr>
            <a:r>
              <a:rPr lang="zh-TW" altLang="en-US" dirty="0" smtClean="0">
                <a:latin typeface="標楷體" panose="03000509000000000000" pitchFamily="65" charset="-120"/>
                <a:ea typeface="標楷體" panose="03000509000000000000" pitchFamily="65" charset="-120"/>
              </a:rPr>
              <a:t>專案管理三大流程：規劃</a:t>
            </a:r>
            <a:r>
              <a:rPr lang="zh-TW" altLang="en-US" dirty="0">
                <a:latin typeface="標楷體" panose="03000509000000000000" pitchFamily="65" charset="-120"/>
                <a:ea typeface="標楷體" panose="03000509000000000000" pitchFamily="65" charset="-120"/>
              </a:rPr>
              <a:t>、執行</a:t>
            </a:r>
            <a:r>
              <a:rPr lang="zh-TW" altLang="en-US" dirty="0" smtClean="0">
                <a:latin typeface="標楷體" panose="03000509000000000000" pitchFamily="65" charset="-120"/>
                <a:ea typeface="標楷體" panose="03000509000000000000" pitchFamily="65" charset="-120"/>
              </a:rPr>
              <a:t>、結案</a:t>
            </a:r>
            <a:endParaRPr lang="en-US" altLang="zh-TW" dirty="0" smtClean="0">
              <a:latin typeface="標楷體" panose="03000509000000000000" pitchFamily="65" charset="-120"/>
              <a:ea typeface="標楷體" panose="03000509000000000000" pitchFamily="65" charset="-120"/>
            </a:endParaRPr>
          </a:p>
          <a:p>
            <a:pPr marL="0" indent="0" fontAlgn="base">
              <a:lnSpc>
                <a:spcPct val="120000"/>
              </a:lnSpc>
              <a:buNone/>
            </a:pPr>
            <a:endParaRPr lang="zh-TW" altLang="en-US"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1DC2F700-F58F-4411-B0F3-9B6B00EA835C}" type="slidenum">
              <a:rPr lang="zh-TW" altLang="en-US" smtClean="0"/>
              <a:pPr/>
              <a:t>9</a:t>
            </a:fld>
            <a:endParaRPr lang="zh-TW" altLang="en-US"/>
          </a:p>
        </p:txBody>
      </p:sp>
      <p:grpSp>
        <p:nvGrpSpPr>
          <p:cNvPr id="10" name="群組 9"/>
          <p:cNvGrpSpPr/>
          <p:nvPr/>
        </p:nvGrpSpPr>
        <p:grpSpPr>
          <a:xfrm>
            <a:off x="1710148" y="2574518"/>
            <a:ext cx="5033552" cy="3792141"/>
            <a:chOff x="1062448" y="2564209"/>
            <a:chExt cx="5033552" cy="3792141"/>
          </a:xfrm>
        </p:grpSpPr>
        <p:grpSp>
          <p:nvGrpSpPr>
            <p:cNvPr id="8" name="群組 7"/>
            <p:cNvGrpSpPr/>
            <p:nvPr/>
          </p:nvGrpSpPr>
          <p:grpSpPr>
            <a:xfrm>
              <a:off x="1062448" y="2564209"/>
              <a:ext cx="5033552" cy="3792141"/>
              <a:chOff x="1062448" y="2564209"/>
              <a:chExt cx="5033552" cy="3792141"/>
            </a:xfrm>
          </p:grpSpPr>
          <p:pic>
            <p:nvPicPr>
              <p:cNvPr id="6" name="圖片 5"/>
              <p:cNvPicPr>
                <a:picLocks noChangeAspect="1"/>
              </p:cNvPicPr>
              <p:nvPr/>
            </p:nvPicPr>
            <p:blipFill>
              <a:blip r:embed="rId3" cstate="print"/>
              <a:stretch>
                <a:fillRect/>
              </a:stretch>
            </p:blipFill>
            <p:spPr>
              <a:xfrm>
                <a:off x="1062448" y="2564209"/>
                <a:ext cx="3552825" cy="2066925"/>
              </a:xfrm>
              <a:prstGeom prst="rect">
                <a:avLst/>
              </a:prstGeom>
            </p:spPr>
          </p:pic>
          <p:pic>
            <p:nvPicPr>
              <p:cNvPr id="7" name="圖片 6"/>
              <p:cNvPicPr>
                <a:picLocks noChangeAspect="1"/>
              </p:cNvPicPr>
              <p:nvPr/>
            </p:nvPicPr>
            <p:blipFill>
              <a:blip r:embed="rId4" cstate="print"/>
              <a:stretch>
                <a:fillRect/>
              </a:stretch>
            </p:blipFill>
            <p:spPr>
              <a:xfrm>
                <a:off x="3134547" y="4122737"/>
                <a:ext cx="2961453" cy="2233613"/>
              </a:xfrm>
              <a:prstGeom prst="rect">
                <a:avLst/>
              </a:prstGeom>
            </p:spPr>
          </p:pic>
        </p:grpSp>
        <p:sp>
          <p:nvSpPr>
            <p:cNvPr id="9" name="文字方塊 8"/>
            <p:cNvSpPr txBox="1"/>
            <p:nvPr/>
          </p:nvSpPr>
          <p:spPr>
            <a:xfrm>
              <a:off x="1062448" y="5200651"/>
              <a:ext cx="2072099" cy="954107"/>
            </a:xfrm>
            <a:prstGeom prst="rect">
              <a:avLst/>
            </a:prstGeom>
            <a:noFill/>
          </p:spPr>
          <p:txBody>
            <a:bodyPr wrap="square" rtlCol="0">
              <a:spAutoFit/>
            </a:bodyPr>
            <a:lstStyle/>
            <a:p>
              <a:r>
                <a:rPr lang="zh-TW" altLang="en-US" sz="2800" dirty="0" smtClean="0">
                  <a:latin typeface="標楷體" panose="03000509000000000000" pitchFamily="65" charset="-120"/>
                  <a:ea typeface="標楷體" panose="03000509000000000000" pitchFamily="65" charset="-120"/>
                </a:rPr>
                <a:t>視覺化資訊呈現</a:t>
              </a:r>
              <a:endParaRPr lang="zh-TW" altLang="en-US" sz="2800" dirty="0">
                <a:latin typeface="標楷體" panose="03000509000000000000" pitchFamily="65" charset="-120"/>
                <a:ea typeface="標楷體" panose="03000509000000000000" pitchFamily="65" charset="-120"/>
              </a:endParaRPr>
            </a:p>
          </p:txBody>
        </p:sp>
      </p:grpSp>
      <p:grpSp>
        <p:nvGrpSpPr>
          <p:cNvPr id="13" name="群組 12"/>
          <p:cNvGrpSpPr/>
          <p:nvPr/>
        </p:nvGrpSpPr>
        <p:grpSpPr>
          <a:xfrm>
            <a:off x="6869701" y="2822366"/>
            <a:ext cx="4236450" cy="2636442"/>
            <a:chOff x="6334125" y="2564209"/>
            <a:chExt cx="5019676" cy="2636442"/>
          </a:xfrm>
        </p:grpSpPr>
        <p:pic>
          <p:nvPicPr>
            <p:cNvPr id="11" name="圖片 10"/>
            <p:cNvPicPr>
              <a:picLocks noChangeAspect="1"/>
            </p:cNvPicPr>
            <p:nvPr/>
          </p:nvPicPr>
          <p:blipFill>
            <a:blip r:embed="rId5" cstate="print"/>
            <a:stretch>
              <a:fillRect/>
            </a:stretch>
          </p:blipFill>
          <p:spPr>
            <a:xfrm>
              <a:off x="6334125" y="2564209"/>
              <a:ext cx="3648075" cy="2171700"/>
            </a:xfrm>
            <a:prstGeom prst="rect">
              <a:avLst/>
            </a:prstGeom>
          </p:spPr>
        </p:pic>
        <p:sp>
          <p:nvSpPr>
            <p:cNvPr id="12" name="文字方塊 11"/>
            <p:cNvSpPr txBox="1"/>
            <p:nvPr/>
          </p:nvSpPr>
          <p:spPr>
            <a:xfrm>
              <a:off x="7561718" y="4677431"/>
              <a:ext cx="3792083" cy="523220"/>
            </a:xfrm>
            <a:prstGeom prst="rect">
              <a:avLst/>
            </a:prstGeom>
            <a:noFill/>
          </p:spPr>
          <p:txBody>
            <a:bodyPr wrap="square" rtlCol="0">
              <a:spAutoFit/>
            </a:bodyPr>
            <a:lstStyle/>
            <a:p>
              <a:r>
                <a:rPr lang="zh-TW" altLang="en-US" sz="2800" dirty="0">
                  <a:latin typeface="標楷體" panose="03000509000000000000" pitchFamily="65" charset="-120"/>
                  <a:ea typeface="標楷體" panose="03000509000000000000" pitchFamily="65" charset="-120"/>
                </a:rPr>
                <a:t>跨</a:t>
              </a:r>
              <a:r>
                <a:rPr lang="zh-TW" altLang="en-US" sz="2800" dirty="0" smtClean="0">
                  <a:latin typeface="標楷體" panose="03000509000000000000" pitchFamily="65" charset="-120"/>
                  <a:ea typeface="標楷體" panose="03000509000000000000" pitchFamily="65" charset="-120"/>
                </a:rPr>
                <a:t>部門協同合作</a:t>
              </a:r>
              <a:endParaRPr lang="zh-TW" altLang="en-US" sz="2800" dirty="0">
                <a:latin typeface="標楷體" panose="03000509000000000000" pitchFamily="65" charset="-120"/>
                <a:ea typeface="標楷體" panose="03000509000000000000" pitchFamily="65" charset="-120"/>
              </a:endParaRPr>
            </a:p>
          </p:txBody>
        </p:sp>
      </p:grpSp>
    </p:spTree>
    <p:extLst>
      <p:ext uri="{BB962C8B-B14F-4D97-AF65-F5344CB8AC3E}">
        <p14:creationId xmlns:p14="http://schemas.microsoft.com/office/powerpoint/2010/main" xmlns="" val="424722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3480</TotalTime>
  <Words>2404</Words>
  <Application>Microsoft Office PowerPoint</Application>
  <PresentationFormat>自訂</PresentationFormat>
  <Paragraphs>466</Paragraphs>
  <Slides>73</Slides>
  <Notes>26</Notes>
  <HiddenSlides>0</HiddenSlides>
  <MMClips>0</MMClips>
  <ScaleCrop>false</ScaleCrop>
  <HeadingPairs>
    <vt:vector size="4" baseType="variant">
      <vt:variant>
        <vt:lpstr>佈景主題</vt:lpstr>
      </vt:variant>
      <vt:variant>
        <vt:i4>1</vt:i4>
      </vt:variant>
      <vt:variant>
        <vt:lpstr>投影片標題</vt:lpstr>
      </vt:variant>
      <vt:variant>
        <vt:i4>73</vt:i4>
      </vt:variant>
    </vt:vector>
  </HeadingPairs>
  <TitlesOfParts>
    <vt:vector size="74" baseType="lpstr">
      <vt:lpstr>Office 佈景主題</vt:lpstr>
      <vt:lpstr>多人心智圖同步平台 與企業之應用</vt:lpstr>
      <vt:lpstr>內容大綱</vt:lpstr>
      <vt:lpstr>研究動機</vt:lpstr>
      <vt:lpstr>投影片 4</vt:lpstr>
      <vt:lpstr>研究背景</vt:lpstr>
      <vt:lpstr>何謂心智圖？</vt:lpstr>
      <vt:lpstr>何謂心智圖？</vt:lpstr>
      <vt:lpstr>研究背景--心智圖軟體於專案管理的應用</vt:lpstr>
      <vt:lpstr>投影片 9</vt:lpstr>
      <vt:lpstr>投影片 10</vt:lpstr>
      <vt:lpstr>投影片 11</vt:lpstr>
      <vt:lpstr>產學合作</vt:lpstr>
      <vt:lpstr>企業問題</vt:lpstr>
      <vt:lpstr>目標</vt:lpstr>
      <vt:lpstr>系統設計與架構</vt:lpstr>
      <vt:lpstr>投影片 16</vt:lpstr>
      <vt:lpstr>投影片 17</vt:lpstr>
      <vt:lpstr>投影片 18</vt:lpstr>
      <vt:lpstr>投影片 19</vt:lpstr>
      <vt:lpstr>系統架構示意圖</vt:lpstr>
      <vt:lpstr>系統程式架構示意圖</vt:lpstr>
      <vt:lpstr>投影片 22</vt:lpstr>
      <vt:lpstr>資料庫設計</vt:lpstr>
      <vt:lpstr>心智圖專案設計Entity-Relationship示意圖</vt:lpstr>
      <vt:lpstr>節點設計Entity-Relationship示意圖</vt:lpstr>
      <vt:lpstr>使用者設計Entity-Relationship示意圖</vt:lpstr>
      <vt:lpstr>System Demostration</vt:lpstr>
      <vt:lpstr>結論與未來展望</vt:lpstr>
      <vt:lpstr>結論與未來展望</vt:lpstr>
      <vt:lpstr>結論與未來展望</vt:lpstr>
      <vt:lpstr>Q&amp;A</vt:lpstr>
      <vt:lpstr>感謝各位聆聽！</vt:lpstr>
      <vt:lpstr>組內分工表</vt:lpstr>
      <vt:lpstr>投影片 34</vt:lpstr>
      <vt:lpstr>投影片 35</vt:lpstr>
      <vt:lpstr>投影片 36</vt:lpstr>
      <vt:lpstr>投影片 37</vt:lpstr>
      <vt:lpstr>投影片 38</vt:lpstr>
      <vt:lpstr>投影片 39</vt:lpstr>
      <vt:lpstr>投影片 40</vt:lpstr>
      <vt:lpstr>投影片 41</vt:lpstr>
      <vt:lpstr>投影片 42</vt:lpstr>
      <vt:lpstr>投影片 43</vt:lpstr>
      <vt:lpstr>投影片 44</vt:lpstr>
      <vt:lpstr>投影片 45</vt:lpstr>
      <vt:lpstr>投影片 46</vt:lpstr>
      <vt:lpstr>投影片 47</vt:lpstr>
      <vt:lpstr>投影片 48</vt:lpstr>
      <vt:lpstr>投影片 49</vt:lpstr>
      <vt:lpstr>投影片 50</vt:lpstr>
      <vt:lpstr>投影片 51</vt:lpstr>
      <vt:lpstr>投影片 52</vt:lpstr>
      <vt:lpstr>投影片 53</vt:lpstr>
      <vt:lpstr>投影片 54</vt:lpstr>
      <vt:lpstr>投影片 55</vt:lpstr>
      <vt:lpstr>投影片 56</vt:lpstr>
      <vt:lpstr>投影片 57</vt:lpstr>
      <vt:lpstr>投影片 58</vt:lpstr>
      <vt:lpstr>投影片 59</vt:lpstr>
      <vt:lpstr>投影片 60</vt:lpstr>
      <vt:lpstr>投影片 61</vt:lpstr>
      <vt:lpstr>投影片 62</vt:lpstr>
      <vt:lpstr>投影片 63</vt:lpstr>
      <vt:lpstr>投影片 64</vt:lpstr>
      <vt:lpstr>投影片 65</vt:lpstr>
      <vt:lpstr>投影片 66</vt:lpstr>
      <vt:lpstr>投影片 67</vt:lpstr>
      <vt:lpstr>投影片 68</vt:lpstr>
      <vt:lpstr>投影片 69</vt:lpstr>
      <vt:lpstr>投影片 70</vt:lpstr>
      <vt:lpstr>投影片 71</vt:lpstr>
      <vt:lpstr>投影片 72</vt:lpstr>
      <vt:lpstr>投影片 73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多人心智圖同步平台與企業之應用</dc:title>
  <dc:creator>USER</dc:creator>
  <cp:lastModifiedBy>user</cp:lastModifiedBy>
  <cp:revision>149</cp:revision>
  <dcterms:created xsi:type="dcterms:W3CDTF">2015-11-21T12:21:41Z</dcterms:created>
  <dcterms:modified xsi:type="dcterms:W3CDTF">2015-12-10T02:36:50Z</dcterms:modified>
</cp:coreProperties>
</file>